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97FF76-11A0-4B92-A773-9AC9A4D0A87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1120B1-084E-4888-AA00-C909A64346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Igraj</a:t>
            </a:r>
            <a:r>
              <a:rPr lang="en-US" dirty="0" smtClean="0"/>
              <a:t> </a:t>
            </a:r>
            <a:r>
              <a:rPr lang="sr-Latn-RS" dirty="0" smtClean="0"/>
              <a:t> be</a:t>
            </a:r>
            <a:r>
              <a:rPr lang="en-US" dirty="0" err="1" smtClean="0"/>
              <a:t>zbedno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244599"/>
          </a:xfrm>
        </p:spPr>
        <p:txBody>
          <a:bodyPr/>
          <a:lstStyle/>
          <a:p>
            <a:r>
              <a:rPr lang="sr-Latn-RS" dirty="0" smtClean="0"/>
              <a:t>OŠ </a:t>
            </a:r>
            <a:r>
              <a:rPr lang="sr-Latn-RS" dirty="0" smtClean="0"/>
              <a:t>„Zmaj Jova Jovanović“, Ruma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Zamena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jutarnje</a:t>
            </a:r>
            <a:r>
              <a:rPr lang="en-US" dirty="0"/>
              <a:t> </a:t>
            </a:r>
            <a:r>
              <a:rPr lang="en-US" dirty="0" err="1"/>
              <a:t>novine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Besplatan</a:t>
            </a:r>
            <a:r>
              <a:rPr lang="en-US" dirty="0" smtClean="0"/>
              <a:t> </a:t>
            </a:r>
            <a:r>
              <a:rPr lang="en-US" dirty="0"/>
              <a:t>Internet u </a:t>
            </a:r>
            <a:r>
              <a:rPr lang="en-US" dirty="0" err="1"/>
              <a:t>prevozu</a:t>
            </a:r>
            <a:r>
              <a:rPr lang="en-US" dirty="0" smtClean="0"/>
              <a:t>,                                   </a:t>
            </a:r>
            <a:r>
              <a:rPr lang="en-US" dirty="0" err="1"/>
              <a:t>parkovima</a:t>
            </a:r>
            <a:r>
              <a:rPr lang="en-US" dirty="0"/>
              <a:t>, </a:t>
            </a:r>
            <a:r>
              <a:rPr lang="en-US" dirty="0" err="1"/>
              <a:t>kafićima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Jednostavan</a:t>
            </a:r>
            <a:r>
              <a:rPr lang="en-US" dirty="0"/>
              <a:t>, </a:t>
            </a:r>
            <a:r>
              <a:rPr lang="en-US" dirty="0" err="1"/>
              <a:t>brz</a:t>
            </a:r>
            <a:r>
              <a:rPr lang="en-US" dirty="0"/>
              <a:t> i </a:t>
            </a:r>
            <a:r>
              <a:rPr lang="en-US" dirty="0" err="1"/>
              <a:t>jeftin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udaljeni</a:t>
            </a:r>
            <a:r>
              <a:rPr lang="en-US" dirty="0"/>
              <a:t> od </a:t>
            </a:r>
            <a:r>
              <a:rPr lang="en-US" dirty="0" err="1"/>
              <a:t>nas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interneta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17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vi-VN" dirty="0"/>
          </a:p>
          <a:p>
            <a:r>
              <a:rPr lang="vi-VN" dirty="0"/>
              <a:t>Objavljivanje dezinformacija i neproverenih saznanja o pojedinim događajima</a:t>
            </a:r>
          </a:p>
          <a:p>
            <a:r>
              <a:rPr lang="vi-VN" dirty="0"/>
              <a:t>Zavisnost</a:t>
            </a:r>
          </a:p>
          <a:p>
            <a:r>
              <a:rPr lang="vi-VN" dirty="0"/>
              <a:t>Anonimnost</a:t>
            </a:r>
          </a:p>
          <a:p>
            <a:r>
              <a:rPr lang="vi-VN" dirty="0"/>
              <a:t>Virusi </a:t>
            </a:r>
          </a:p>
          <a:p>
            <a:r>
              <a:rPr lang="vi-VN" dirty="0"/>
              <a:t>Hakeri</a:t>
            </a:r>
          </a:p>
          <a:p>
            <a:r>
              <a:rPr lang="vi-VN" dirty="0"/>
              <a:t>Nedostatak fizičke aktivnosti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</a:t>
            </a:r>
            <a:r>
              <a:rPr lang="sr-Latn-RS" dirty="0" smtClean="0"/>
              <a:t>š</a:t>
            </a:r>
            <a:r>
              <a:rPr lang="en-US" dirty="0" smtClean="0"/>
              <a:t>e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interneta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962400"/>
            <a:ext cx="3556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696200" cy="52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55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Mnogi</a:t>
            </a:r>
            <a:r>
              <a:rPr lang="en-US" dirty="0" smtClean="0"/>
              <a:t> </a:t>
            </a:r>
            <a:r>
              <a:rPr lang="en-US" dirty="0" err="1" smtClean="0"/>
              <a:t>provode</a:t>
            </a:r>
            <a:r>
              <a:rPr lang="en-US" dirty="0" smtClean="0"/>
              <a:t>  vi</a:t>
            </a:r>
            <a:r>
              <a:rPr lang="sr-Latn-RS" dirty="0" smtClean="0"/>
              <a:t>š</a:t>
            </a:r>
            <a:r>
              <a:rPr lang="en-US" dirty="0" smtClean="0"/>
              <a:t>e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internetu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 </a:t>
            </a:r>
            <a:r>
              <a:rPr lang="sr-Latn-RS" dirty="0" smtClean="0"/>
              <a:t>što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hteli</a:t>
            </a:r>
            <a:r>
              <a:rPr lang="en-US" dirty="0" smtClean="0"/>
              <a:t> LO</a:t>
            </a:r>
            <a:r>
              <a:rPr lang="sr-Latn-RS" dirty="0"/>
              <a:t>Š</a:t>
            </a: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708">
            <a:off x="1295400" y="2743200"/>
            <a:ext cx="4648200" cy="348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 </a:t>
            </a:r>
            <a:r>
              <a:rPr lang="en-US" dirty="0" err="1"/>
              <a:t>možete</a:t>
            </a:r>
            <a:r>
              <a:rPr lang="en-US" dirty="0"/>
              <a:t> se '</a:t>
            </a:r>
            <a:r>
              <a:rPr lang="en-US" dirty="0" err="1"/>
              <a:t>skinuti</a:t>
            </a:r>
            <a:r>
              <a:rPr lang="en-US" dirty="0"/>
              <a:t>' s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svesni</a:t>
            </a:r>
            <a:r>
              <a:rPr lang="en-US" dirty="0"/>
              <a:t> da je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odlazak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4267200" cy="314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Svet bez interneta je dosadan i prazan za vas. 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3444081" cy="333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95600" cy="361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kraj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paznji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</TotalTime>
  <Words>115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Igraj  bezbedno </vt:lpstr>
      <vt:lpstr>Dobre strane interneta </vt:lpstr>
      <vt:lpstr>Loše strane interneta</vt:lpstr>
      <vt:lpstr>   </vt:lpstr>
      <vt:lpstr>Mnogi provode  više vremena na internetu nego  što ste hteli LOŠE</vt:lpstr>
      <vt:lpstr>Ne možete se 'skinuti' s interneta iako ste svesni da je vreme za odlazak</vt:lpstr>
      <vt:lpstr>Svet bez interneta je dosadan i prazan za vas. </vt:lpstr>
      <vt:lpstr>Hvala na paznji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Klikni bezbedno</dc:title>
  <dc:creator>Ucenici</dc:creator>
  <cp:lastModifiedBy>N&amp;N</cp:lastModifiedBy>
  <cp:revision>7</cp:revision>
  <dcterms:created xsi:type="dcterms:W3CDTF">2013-12-20T11:48:34Z</dcterms:created>
  <dcterms:modified xsi:type="dcterms:W3CDTF">2014-03-01T19:17:54Z</dcterms:modified>
</cp:coreProperties>
</file>