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4E599A8-543C-43C7-A161-E10992E03A69}" type="datetimeFigureOut">
              <a:rPr lang="sr-Latn-RS" smtClean="0"/>
              <a:t>11.3.2014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DF66884-C58D-489D-8B42-0CAFD3E2583D}" type="slidenum">
              <a:rPr lang="sr-Latn-RS" smtClean="0"/>
              <a:t>‹#›</a:t>
            </a:fld>
            <a:endParaRPr 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6000" i="1" u="sng" dirty="0" smtClean="0">
                <a:solidFill>
                  <a:srgbClr val="FFFF00"/>
                </a:solidFill>
              </a:rPr>
              <a:t>PREČICE NA TASTATURI</a:t>
            </a:r>
            <a:endParaRPr lang="sr-Latn-RS" sz="6000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4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7687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vi-VN" sz="9600" dirty="0"/>
              <a:t>Ctrl + Backspace	Opcija koja briše reč koja se nalazi levo od kursora</a:t>
            </a:r>
          </a:p>
          <a:p>
            <a:pPr marL="0" indent="0">
              <a:buNone/>
            </a:pPr>
            <a:r>
              <a:rPr lang="vi-VN" sz="9600" dirty="0"/>
              <a:t>Ctrl + End	Ova kombinacija dozvoljava pomeranje kursora na kraj dokumenta</a:t>
            </a:r>
          </a:p>
          <a:p>
            <a:pPr marL="0" indent="0">
              <a:buNone/>
            </a:pPr>
            <a:r>
              <a:rPr lang="vi-VN" sz="9600" dirty="0"/>
              <a:t>Ctrl + Home	Omogućava pomeranje kursora na početak dokumenta</a:t>
            </a:r>
          </a:p>
          <a:p>
            <a:pPr marL="0" indent="0">
              <a:buNone/>
            </a:pPr>
            <a:r>
              <a:rPr lang="vi-VN" sz="9600" dirty="0"/>
              <a:t>Ctrl + Spacebar	Vraća izmenjeni tekst na uobičajeni font. "Poništava" bold, italic i slične opcije</a:t>
            </a:r>
          </a:p>
          <a:p>
            <a:pPr marL="0" indent="0">
              <a:buNone/>
            </a:pPr>
            <a:r>
              <a:rPr lang="vi-VN" sz="9600" dirty="0"/>
              <a:t>Alt + Ctrl + F2	Skraćenica koja dozvoljava otvaranje novog dokumenta</a:t>
            </a:r>
          </a:p>
          <a:p>
            <a:pPr marL="0" indent="0">
              <a:buNone/>
            </a:pPr>
            <a:r>
              <a:rPr lang="vi-VN" sz="9600" dirty="0"/>
              <a:t>Ctrl + F2	Prikazuje kako će tekst izgledati u verziji za štampanje (print priview)</a:t>
            </a:r>
          </a:p>
          <a:p>
            <a:pPr marL="0" indent="0">
              <a:buNone/>
            </a:pPr>
            <a:r>
              <a:rPr lang="vi-VN" sz="9600" dirty="0"/>
              <a:t>Shift + Home	Selektovanje teksta od trenutne pozicije kursora do početka reda</a:t>
            </a:r>
          </a:p>
          <a:p>
            <a:pPr marL="0" indent="0">
              <a:buNone/>
            </a:pPr>
            <a:r>
              <a:rPr lang="vi-VN" sz="9600" dirty="0"/>
              <a:t>Shift + End	Selektovanje teksta od trenutne pozicije kursora do kraja reda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26703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7413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vi-VN" sz="12800" dirty="0"/>
              <a:t>Shift + F3	Omogućava da se selektovanom tekstu dodeli veliko početno slovo na svakoj reči ili da se kompletan tekst prebacuje u velika </a:t>
            </a:r>
            <a:r>
              <a:rPr lang="vi-VN" sz="12800" dirty="0" smtClean="0"/>
              <a:t>slova</a:t>
            </a:r>
            <a:endParaRPr lang="sr-Latn-RS" sz="12800" dirty="0" smtClean="0"/>
          </a:p>
          <a:p>
            <a:pPr marL="0" indent="0">
              <a:buNone/>
            </a:pPr>
            <a:r>
              <a:rPr lang="vi-VN" sz="12800" dirty="0" smtClean="0"/>
              <a:t>Shift </a:t>
            </a:r>
            <a:r>
              <a:rPr lang="vi-VN" sz="12800" dirty="0"/>
              <a:t>+ Insert	Opcija za lepljenje kopiranog ili sečenog teksta (paste)</a:t>
            </a:r>
          </a:p>
          <a:p>
            <a:pPr marL="0" indent="0">
              <a:buNone/>
            </a:pPr>
            <a:r>
              <a:rPr lang="vi-VN" sz="12800" dirty="0"/>
              <a:t>F4	Ponavlja poslednju radnju koja je obavljena</a:t>
            </a:r>
          </a:p>
          <a:p>
            <a:pPr marL="0" indent="0">
              <a:buNone/>
            </a:pPr>
            <a:r>
              <a:rPr lang="sr-Latn-RS" sz="12800" dirty="0"/>
              <a:t>F</a:t>
            </a:r>
            <a:r>
              <a:rPr lang="vi-VN" sz="12800" dirty="0"/>
              <a:t>5	Otvara prozor za pretragu, zamenu i "go to"</a:t>
            </a:r>
          </a:p>
          <a:p>
            <a:pPr marL="0" indent="0">
              <a:buNone/>
            </a:pPr>
            <a:r>
              <a:rPr lang="vi-VN" sz="12800" dirty="0"/>
              <a:t>Ctrl + Shift + F6	Opcija koja omogućava da idete direktno na drugi otvoreni word dokument</a:t>
            </a:r>
          </a:p>
          <a:p>
            <a:pPr marL="0" indent="0">
              <a:buNone/>
            </a:pPr>
            <a:r>
              <a:rPr lang="vi-VN" sz="12800" dirty="0"/>
              <a:t>F7	Provera gramatike i pravopisau u selektovanom tekstu ili celom </a:t>
            </a:r>
            <a:r>
              <a:rPr lang="vi-VN" sz="12800" dirty="0" smtClean="0"/>
              <a:t>dokumentu</a:t>
            </a:r>
            <a:endParaRPr lang="vi-VN" sz="12800" dirty="0"/>
          </a:p>
        </p:txBody>
      </p:sp>
    </p:spTree>
    <p:extLst>
      <p:ext uri="{BB962C8B-B14F-4D97-AF65-F5344CB8AC3E}">
        <p14:creationId xmlns:p14="http://schemas.microsoft.com/office/powerpoint/2010/main" val="3848718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7413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vi-VN" sz="12800" dirty="0"/>
              <a:t>F12	Skraćenica koja služi za čuvanje teksta - sačuvaj kao (Save as).</a:t>
            </a:r>
          </a:p>
          <a:p>
            <a:pPr marL="0" indent="0">
              <a:buNone/>
            </a:pPr>
            <a:r>
              <a:rPr lang="vi-VN" sz="12800" dirty="0"/>
              <a:t>Shift + F12	Skraćenica koja služi za čuvanje teksta  (Save).</a:t>
            </a:r>
          </a:p>
          <a:p>
            <a:pPr marL="0" indent="0">
              <a:buNone/>
            </a:pPr>
            <a:r>
              <a:rPr lang="vi-VN" sz="12800" dirty="0"/>
              <a:t>Ctrl + Shift + F12	Skraćenica za štampanje teksta (Print)</a:t>
            </a:r>
          </a:p>
          <a:p>
            <a:pPr marL="0" indent="0">
              <a:buNone/>
            </a:pPr>
            <a:r>
              <a:rPr lang="vi-VN" sz="12800" dirty="0"/>
              <a:t>Alt + Shift + D	Skraćenica koja u odabrani deo teksta ubacuje aktuelni datum</a:t>
            </a:r>
          </a:p>
          <a:p>
            <a:pPr marL="0" indent="0">
              <a:buNone/>
            </a:pPr>
            <a:r>
              <a:rPr lang="vi-VN" sz="12800" dirty="0"/>
              <a:t>Alt + E	Otvata opciju Edit iz glavnog meniju u trenutno aktivnom dokumentu</a:t>
            </a:r>
          </a:p>
          <a:p>
            <a:pPr marL="0" indent="0">
              <a:buNone/>
            </a:pPr>
            <a:r>
              <a:rPr lang="vi-VN" sz="12800" dirty="0"/>
              <a:t>Alt + Shift + T	Skraćenica koja u odabrani deo teksta ubacuje aktuelno vreme</a:t>
            </a:r>
          </a:p>
          <a:p>
            <a:pPr marL="0" indent="0">
              <a:buNone/>
            </a:pPr>
            <a:r>
              <a:rPr lang="vi-VN" sz="12800" dirty="0"/>
              <a:t>Ctrl + link	Otvaranje linka u novom </a:t>
            </a:r>
            <a:r>
              <a:rPr lang="vi-VN" sz="12800" dirty="0" smtClean="0"/>
              <a:t>tabu</a:t>
            </a:r>
            <a:endParaRPr lang="vi-VN" sz="12800" dirty="0"/>
          </a:p>
        </p:txBody>
      </p:sp>
    </p:spTree>
    <p:extLst>
      <p:ext uri="{BB962C8B-B14F-4D97-AF65-F5344CB8AC3E}">
        <p14:creationId xmlns:p14="http://schemas.microsoft.com/office/powerpoint/2010/main" val="1389736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856984" cy="67413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vi-VN" sz="11200" dirty="0"/>
              <a:t>Shift + link	Otvaranje linka u novom</a:t>
            </a:r>
            <a:r>
              <a:rPr lang="sr-Latn-RS" sz="11200" dirty="0"/>
              <a:t> </a:t>
            </a:r>
            <a:r>
              <a:rPr lang="vi-VN" sz="11200" dirty="0"/>
              <a:t> prozoru</a:t>
            </a:r>
          </a:p>
          <a:p>
            <a:pPr marL="0" indent="0">
              <a:buNone/>
            </a:pPr>
            <a:r>
              <a:rPr lang="vi-VN" sz="11200" dirty="0"/>
              <a:t>Taster Windows + D	Automatsko prebacivanje na desktop</a:t>
            </a:r>
          </a:p>
          <a:p>
            <a:pPr marL="0" indent="0">
              <a:buNone/>
            </a:pPr>
            <a:r>
              <a:rPr lang="vi-VN" sz="11200" dirty="0"/>
              <a:t>Ctrl + enter	Omogućava prebacivanje na sledeću stranicu (umesto korišćenja entera dok ne dođemo do kraja stranice)</a:t>
            </a:r>
          </a:p>
          <a:p>
            <a:pPr marL="0" indent="0">
              <a:buNone/>
            </a:pPr>
            <a:r>
              <a:rPr lang="vi-VN" sz="11200" dirty="0"/>
              <a:t>Alt + levi taster miša	Selektovanje kocke teksta. korisno u kvazi tabularnom tekstu (gde je tekst formiran kao tabela sa tabovima i razmacima)</a:t>
            </a:r>
          </a:p>
          <a:p>
            <a:pPr marL="0" indent="0">
              <a:buNone/>
            </a:pPr>
            <a:endParaRPr lang="sr-Latn-RS" sz="2000" dirty="0"/>
          </a:p>
          <a:p>
            <a:pPr marL="0" indent="0">
              <a:buNone/>
            </a:pPr>
            <a:r>
              <a:rPr lang="sr-Latn-RS" sz="14400" b="1" dirty="0"/>
              <a:t>WINDOWS taster + Tab</a:t>
            </a:r>
            <a:r>
              <a:rPr lang="sr-Latn-RS" sz="14400" dirty="0"/>
              <a:t/>
            </a:r>
            <a:br>
              <a:rPr lang="sr-Latn-RS" sz="14400" dirty="0"/>
            </a:br>
            <a:r>
              <a:rPr lang="sr-Latn-RS" sz="14400" dirty="0"/>
              <a:t>Multitasking, skačite iz programa u program, kao na Android telefonu.</a:t>
            </a:r>
          </a:p>
          <a:p>
            <a:pPr marL="0" indent="0">
              <a:buNone/>
            </a:pPr>
            <a:r>
              <a:rPr lang="sr-Latn-RS" sz="14400" b="1" dirty="0"/>
              <a:t>ALT + Tab</a:t>
            </a:r>
            <a:r>
              <a:rPr lang="sr-Latn-RS" sz="14400" dirty="0"/>
              <a:t/>
            </a:r>
            <a:br>
              <a:rPr lang="sr-Latn-RS" sz="14400" dirty="0"/>
            </a:br>
            <a:r>
              <a:rPr lang="sr-Latn-RS" sz="14400" dirty="0"/>
              <a:t>Slično kao i gornja prečica aktivira multitasking Windowsa, ali na drugačiji način</a:t>
            </a:r>
            <a:r>
              <a:rPr lang="sr-Latn-RS" sz="12800" dirty="0"/>
              <a:t>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398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62344"/>
            <a:ext cx="8784976" cy="667902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r-Latn-RS" sz="9800" b="1" dirty="0"/>
              <a:t>WINDOWS taster + L</a:t>
            </a:r>
            <a:r>
              <a:rPr lang="sr-Latn-RS" sz="9800" dirty="0"/>
              <a:t/>
            </a:r>
            <a:br>
              <a:rPr lang="sr-Latn-RS" sz="9800" dirty="0"/>
            </a:br>
            <a:r>
              <a:rPr lang="sr-Latn-RS" sz="9800" dirty="0"/>
              <a:t>Zaključava računar, odnosno korisnik se odjavljuje i pojavljuje se ekran dobrodošlice.</a:t>
            </a:r>
          </a:p>
          <a:p>
            <a:pPr marL="0" indent="0">
              <a:buNone/>
            </a:pPr>
            <a:r>
              <a:rPr lang="sr-Latn-RS" sz="9800" b="1" dirty="0"/>
              <a:t>WINDOWS taster + D</a:t>
            </a:r>
            <a:r>
              <a:rPr lang="sr-Latn-RS" sz="9800" dirty="0"/>
              <a:t/>
            </a:r>
            <a:br>
              <a:rPr lang="sr-Latn-RS" sz="9800" dirty="0"/>
            </a:br>
            <a:r>
              <a:rPr lang="sr-Latn-RS" sz="9800" dirty="0"/>
              <a:t>Sklanja sve otvorene prozore sa ekrana i prikazuje Desktop Windowsa. Ne zatvara prozore, samo ih minimizuje.</a:t>
            </a:r>
          </a:p>
          <a:p>
            <a:pPr marL="0" indent="0">
              <a:buNone/>
            </a:pPr>
            <a:r>
              <a:rPr lang="sr-Latn-RS" sz="9800" b="1" dirty="0"/>
              <a:t>WINDOWS + M</a:t>
            </a:r>
            <a:r>
              <a:rPr lang="sr-Latn-RS" sz="9800" dirty="0"/>
              <a:t/>
            </a:r>
            <a:br>
              <a:rPr lang="sr-Latn-RS" sz="9800" dirty="0"/>
            </a:br>
            <a:r>
              <a:rPr lang="sr-Latn-RS" sz="9800" dirty="0"/>
              <a:t>Isto što i prečica iznad.</a:t>
            </a:r>
          </a:p>
          <a:p>
            <a:pPr marL="0" indent="0">
              <a:buNone/>
            </a:pPr>
            <a:r>
              <a:rPr lang="sr-Latn-RS" sz="9800" b="1" dirty="0"/>
              <a:t>CTRL + SHIFT + T</a:t>
            </a:r>
            <a:r>
              <a:rPr lang="sr-Latn-RS" sz="9800" dirty="0"/>
              <a:t/>
            </a:r>
            <a:br>
              <a:rPr lang="sr-Latn-RS" sz="9800" dirty="0"/>
            </a:br>
            <a:r>
              <a:rPr lang="sr-Latn-RS" sz="9800" dirty="0"/>
              <a:t>Otvara zatvorenu karticu/tab u internet pregledaču.</a:t>
            </a:r>
          </a:p>
          <a:p>
            <a:pPr marL="0" indent="0">
              <a:buNone/>
            </a:pPr>
            <a:r>
              <a:rPr lang="sr-Latn-RS" sz="9800" b="1" dirty="0"/>
              <a:t>CTRL + SHIFT + ESC</a:t>
            </a:r>
            <a:r>
              <a:rPr lang="sr-Latn-RS" sz="9800" dirty="0"/>
              <a:t/>
            </a:r>
            <a:br>
              <a:rPr lang="sr-Latn-RS" sz="9800" dirty="0"/>
            </a:br>
            <a:r>
              <a:rPr lang="sr-Latn-RS" sz="9800" dirty="0"/>
              <a:t>Otvara prozor sa procesima u Task Manager programu.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9075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7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 smtClean="0"/>
              <a:t>SHIFT+END – Selekzujte ceo red unapred, od položaja miša pa do krja reda</a:t>
            </a:r>
          </a:p>
          <a:p>
            <a:pPr marL="0" indent="0">
              <a:buNone/>
            </a:pPr>
            <a:r>
              <a:rPr lang="sr-Latn-RS" sz="3200" dirty="0" smtClean="0"/>
              <a:t>SHIFT+HOME – Selektujte ceo red unazad, od položaja miša pa do početka reda</a:t>
            </a:r>
          </a:p>
          <a:p>
            <a:pPr marL="0" indent="0">
              <a:buNone/>
            </a:pPr>
            <a:r>
              <a:rPr lang="sr-Latn-RS" sz="3200" dirty="0" smtClean="0"/>
              <a:t>CTRL+T – Otvarate novu karticu (tab) u bilo kojem internet pregledaču (koji podržava kartice/tabove)</a:t>
            </a:r>
          </a:p>
          <a:p>
            <a:pPr marL="0" indent="0">
              <a:buNone/>
            </a:pPr>
            <a:r>
              <a:rPr lang="sr-Latn-RS" sz="3200" dirty="0" smtClean="0"/>
              <a:t>CTRL+T – Pozicionira vas u traku za pretragu u okvitu internet pretrživača ili u SEARCH polje u nekom drugom programu</a:t>
            </a:r>
          </a:p>
          <a:p>
            <a:pPr marL="0" indent="0">
              <a:buNone/>
            </a:pPr>
            <a:r>
              <a:rPr lang="sr-Latn-RS" sz="3200" dirty="0" smtClean="0"/>
              <a:t>CTRL+BACKSPACE – Briše cele reči kao i u woord-u tako i u svim programima u koje se unosi tekst.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36600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 smtClean="0"/>
              <a:t>CTRL+STRLICE – Pomera kursor reč po reč, ukoliko koristite strelice za levo i desno odnosno, skače od pauza do pauza, ako koristite strelice za gore i dole.</a:t>
            </a:r>
          </a:p>
          <a:p>
            <a:pPr marL="0" indent="0">
              <a:buNone/>
            </a:pPr>
            <a:r>
              <a:rPr lang="sr-Latn-RS" sz="3200" dirty="0" smtClean="0"/>
              <a:t>SHIFT+STELICE – Selektuje/označava slovo po slovo ili desno ili cele redove ako se koriste strelice gore i dole</a:t>
            </a:r>
          </a:p>
          <a:p>
            <a:pPr marL="0" indent="0">
              <a:buNone/>
            </a:pPr>
            <a:r>
              <a:rPr lang="sr-Latn-RS" sz="3200" dirty="0" smtClean="0"/>
              <a:t>SHIFT+CTRL+STRELICE – Označava cele reči (levo i desno) i čitave pauze (gore i dole)</a:t>
            </a:r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257026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24800" cy="1143000"/>
          </a:xfrm>
        </p:spPr>
        <p:txBody>
          <a:bodyPr/>
          <a:lstStyle/>
          <a:p>
            <a:r>
              <a:rPr lang="sr-Latn-RS" b="1" dirty="0"/>
              <a:t>Skraćenice koje se koriste prilikom rada u Word-u za koje se sekoristi miš</a:t>
            </a:r>
            <a:r>
              <a:rPr lang="sr-Latn-RS" b="1" dirty="0" smtClean="0"/>
              <a:t>:</a:t>
            </a:r>
            <a:endParaRPr lang="sr-Latn-R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2625" y="2500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2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sz="3200" dirty="0" smtClean="0"/>
              <a:t>Miš – opis skraćenice</a:t>
            </a:r>
          </a:p>
          <a:p>
            <a:pPr marL="0" indent="0">
              <a:buNone/>
            </a:pPr>
            <a:r>
              <a:rPr lang="sr-Latn-RS" sz="3200" dirty="0">
                <a:solidFill>
                  <a:srgbClr val="FFFF00"/>
                </a:solidFill>
              </a:rPr>
              <a:t>Ukoliko jednom kliknete, držite i pomerate miš u nekom </a:t>
            </a:r>
            <a:r>
              <a:rPr lang="sr-Latn-RS" sz="3200" dirty="0" smtClean="0">
                <a:solidFill>
                  <a:srgbClr val="FFFF00"/>
                </a:solidFill>
              </a:rPr>
              <a:t>pravcu </a:t>
            </a:r>
            <a:r>
              <a:rPr lang="sr-Latn-RS" sz="3200" dirty="0" smtClean="0"/>
              <a:t>– Selektovaćete </a:t>
            </a:r>
            <a:r>
              <a:rPr lang="sr-Latn-RS" sz="3200" dirty="0"/>
              <a:t>tekst u određenom pravcu, ova opcija je slična opciji Shift + </a:t>
            </a:r>
            <a:r>
              <a:rPr lang="sr-Latn-RS" sz="3200" dirty="0" smtClean="0"/>
              <a:t>strelice</a:t>
            </a:r>
          </a:p>
          <a:p>
            <a:pPr marL="0" indent="0">
              <a:buNone/>
            </a:pPr>
            <a:r>
              <a:rPr lang="sr-Latn-RS" sz="3200" dirty="0"/>
              <a:t>Tripli </a:t>
            </a:r>
            <a:r>
              <a:rPr lang="sr-Latn-RS" sz="3200" dirty="0" smtClean="0"/>
              <a:t>klik - </a:t>
            </a:r>
            <a:r>
              <a:rPr lang="sr-Latn-RS" sz="3200" dirty="0"/>
              <a:t>Ukoliko tri puta kliknete na reč selektovaćete ceo pasusu kome ona </a:t>
            </a:r>
            <a:r>
              <a:rPr lang="sr-Latn-RS" sz="3200" dirty="0" smtClean="0"/>
              <a:t>pripada</a:t>
            </a:r>
          </a:p>
          <a:p>
            <a:pPr marL="0" indent="0">
              <a:buNone/>
            </a:pPr>
            <a:r>
              <a:rPr lang="sr-Latn-RS" sz="3200" dirty="0"/>
              <a:t>Ctrl + točak na </a:t>
            </a:r>
            <a:r>
              <a:rPr lang="sr-Latn-RS" sz="3200" dirty="0" smtClean="0"/>
              <a:t>mišu - </a:t>
            </a:r>
            <a:r>
              <a:rPr lang="sr-Latn-RS" sz="3200" dirty="0"/>
              <a:t>Zumira tj. uvećava ili smanjuje veličinu trenutno aktivnog </a:t>
            </a:r>
            <a:r>
              <a:rPr lang="sr-Latn-RS" sz="3200" dirty="0" smtClean="0"/>
              <a:t>dokumenta</a:t>
            </a:r>
          </a:p>
        </p:txBody>
      </p:sp>
    </p:spTree>
    <p:extLst>
      <p:ext uri="{BB962C8B-B14F-4D97-AF65-F5344CB8AC3E}">
        <p14:creationId xmlns:p14="http://schemas.microsoft.com/office/powerpoint/2010/main" val="4280113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9532" y="923330"/>
            <a:ext cx="856895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 smtClean="0"/>
              <a:t>F1  -  Prikazali pomoć u dijalogu – help </a:t>
            </a:r>
          </a:p>
          <a:p>
            <a:pPr marL="0" indent="0">
              <a:buNone/>
            </a:pPr>
            <a:r>
              <a:rPr lang="sr-Latn-RS" sz="3200" dirty="0" smtClean="0"/>
              <a:t>CTRL+C  -  Kopiranje Copy</a:t>
            </a:r>
          </a:p>
          <a:p>
            <a:pPr marL="0" indent="0">
              <a:buNone/>
            </a:pPr>
            <a:r>
              <a:rPr lang="sr-Latn-RS" sz="3200" dirty="0" smtClean="0"/>
              <a:t>CTRL+X  -  Isecanje Cut</a:t>
            </a:r>
          </a:p>
          <a:p>
            <a:pPr marL="0" indent="0">
              <a:buNone/>
            </a:pPr>
            <a:r>
              <a:rPr lang="sr-Latn-RS" sz="3200" dirty="0" smtClean="0"/>
              <a:t>CTRL+V  -  Nalepi Paste</a:t>
            </a:r>
          </a:p>
          <a:p>
            <a:pPr marL="0" indent="0">
              <a:buNone/>
            </a:pPr>
            <a:r>
              <a:rPr lang="sr-Latn-RS" sz="3200" dirty="0" smtClean="0"/>
              <a:t>CTRL+Z  -  Opoziv Undo </a:t>
            </a:r>
          </a:p>
          <a:p>
            <a:pPr marL="0" indent="0">
              <a:buNone/>
            </a:pPr>
            <a:r>
              <a:rPr lang="sr-Latn-RS" sz="3200" dirty="0" smtClean="0"/>
              <a:t>DELATE  -  Brisanje </a:t>
            </a:r>
          </a:p>
          <a:p>
            <a:pPr marL="0" indent="0">
              <a:buNone/>
            </a:pPr>
            <a:r>
              <a:rPr lang="sr-Latn-RS" sz="3200" dirty="0" smtClean="0"/>
              <a:t>SHIFT+ DELATE  -  Trajno brisanje nečega bez odlaganja u korpu za ptpatke</a:t>
            </a:r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5400" i="1" u="sng" dirty="0" smtClean="0">
                <a:solidFill>
                  <a:srgbClr val="FFFF00"/>
                </a:solidFill>
              </a:rPr>
              <a:t>PREČICE</a:t>
            </a:r>
            <a:endParaRPr lang="sr-Latn-RS" sz="5400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7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16632"/>
            <a:ext cx="8352928" cy="58326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sz="3200" dirty="0" smtClean="0"/>
              <a:t>F2  -  Preimenovanje izbrisane stavke</a:t>
            </a:r>
          </a:p>
          <a:p>
            <a:pPr marL="0" indent="0">
              <a:buNone/>
            </a:pPr>
            <a:r>
              <a:rPr lang="sr-Latn-RS" sz="3200" dirty="0" smtClean="0"/>
              <a:t>CTRL+STRELICA NADESNO – Premeštanje kursora na početak sledeće reči </a:t>
            </a:r>
          </a:p>
          <a:p>
            <a:pPr marL="0" indent="0">
              <a:buNone/>
            </a:pPr>
            <a:r>
              <a:rPr lang="sr-Latn-RS" sz="3200" dirty="0" smtClean="0"/>
              <a:t>CTRL+STRELICA NALEVO – Premeštanje kursora na početak prethodne reči </a:t>
            </a:r>
          </a:p>
          <a:p>
            <a:pPr marL="0" indent="0">
              <a:buNone/>
            </a:pPr>
            <a:r>
              <a:rPr lang="sr-Latn-RS" sz="3200" dirty="0" smtClean="0"/>
              <a:t>CTRL+STRELICA NADOLE – Premeštanje kursora na početak sledećeg pasusa </a:t>
            </a:r>
          </a:p>
          <a:p>
            <a:pPr marL="0" indent="0">
              <a:buNone/>
            </a:pPr>
            <a:r>
              <a:rPr lang="sr-Latn-RS" sz="3200" dirty="0" smtClean="0"/>
              <a:t>CTRL+STRELICA NAGORE – Premeštanje kursora na početak prethodnog pasusa</a:t>
            </a:r>
          </a:p>
          <a:p>
            <a:pPr marL="0" indent="0">
              <a:buNone/>
            </a:pPr>
            <a:r>
              <a:rPr lang="sr-Latn-RS" sz="3200" dirty="0" smtClean="0"/>
              <a:t>CTRL+SHIFT sa tasterom strelice – Isticanje dela teksta</a:t>
            </a:r>
          </a:p>
          <a:p>
            <a:pPr marL="0" indent="0">
              <a:buNone/>
            </a:pP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78403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2800" dirty="0" smtClean="0"/>
              <a:t> </a:t>
            </a:r>
            <a:r>
              <a:rPr lang="sr-Latn-RS" sz="2800" dirty="0">
                <a:solidFill>
                  <a:srgbClr val="FFFF00"/>
                </a:solidFill>
              </a:rPr>
              <a:t>Shift sa bilo kojim tasterom sa </a:t>
            </a:r>
            <a:r>
              <a:rPr lang="sr-Latn-RS" sz="2800" dirty="0" smtClean="0">
                <a:solidFill>
                  <a:srgbClr val="FFFF00"/>
                </a:solidFill>
              </a:rPr>
              <a:t>strelicom </a:t>
            </a:r>
            <a:r>
              <a:rPr lang="sr-Latn-RS" sz="2800" dirty="0" smtClean="0"/>
              <a:t>-  Izaberite </a:t>
            </a:r>
            <a:r>
              <a:rPr lang="sr-Latn-RS" sz="2800" dirty="0"/>
              <a:t>više od jedne stavke u prozoru ili na radnoj površini ili izaberite tekst u </a:t>
            </a:r>
            <a:r>
              <a:rPr lang="sr-Latn-RS" sz="2800" dirty="0" smtClean="0"/>
              <a:t>dokumentu</a:t>
            </a:r>
          </a:p>
          <a:p>
            <a:pPr marL="0" indent="0">
              <a:buNone/>
            </a:pPr>
            <a:r>
              <a:rPr lang="sr-Latn-RS" sz="2800" dirty="0" smtClean="0"/>
              <a:t>CTRL+A  -  Bira sve </a:t>
            </a:r>
          </a:p>
          <a:p>
            <a:pPr marL="0" indent="0">
              <a:buNone/>
            </a:pPr>
            <a:r>
              <a:rPr lang="sr-Latn-RS" sz="2800" dirty="0" smtClean="0"/>
              <a:t>F3  -  Traži </a:t>
            </a:r>
            <a:r>
              <a:rPr lang="sr-Latn-RS" sz="2800" dirty="0"/>
              <a:t>datoteku ili fasciklu </a:t>
            </a:r>
            <a:r>
              <a:rPr lang="sr-Latn-RS" sz="2800" dirty="0" smtClean="0"/>
              <a:t>– Find</a:t>
            </a:r>
          </a:p>
          <a:p>
            <a:pPr marL="0" indent="0">
              <a:buNone/>
            </a:pPr>
            <a:r>
              <a:rPr lang="sr-Latn-RS" sz="2800" dirty="0" smtClean="0"/>
              <a:t>ALT+ENTER - Prikaz </a:t>
            </a:r>
            <a:r>
              <a:rPr lang="sr-Latn-RS" sz="2800" dirty="0"/>
              <a:t>svojstava za izabranu stavku </a:t>
            </a:r>
            <a:r>
              <a:rPr lang="sr-Latn-RS" sz="2800" dirty="0" smtClean="0"/>
              <a:t>– Properties</a:t>
            </a:r>
          </a:p>
          <a:p>
            <a:pPr marL="0" indent="0">
              <a:buNone/>
            </a:pPr>
            <a:r>
              <a:rPr lang="sr-Latn-RS" sz="2800" dirty="0" smtClean="0"/>
              <a:t>ALT+F4 - Zatvara </a:t>
            </a:r>
            <a:r>
              <a:rPr lang="sr-Latn-RS" sz="2800" dirty="0"/>
              <a:t>aktivnu stavku ili izlazi ili aktivnog </a:t>
            </a:r>
            <a:r>
              <a:rPr lang="sr-Latn-RS" sz="2800" dirty="0" smtClean="0"/>
              <a:t>programa</a:t>
            </a:r>
          </a:p>
          <a:p>
            <a:pPr marL="0" indent="0">
              <a:buNone/>
            </a:pPr>
            <a:r>
              <a:rPr lang="sr-Latn-RS" sz="2800" dirty="0" smtClean="0"/>
              <a:t>ALT+RAZMAKNICA - Otvara </a:t>
            </a:r>
            <a:r>
              <a:rPr lang="sr-Latn-RS" sz="2800" dirty="0"/>
              <a:t>meni sa prečicama za aktivan </a:t>
            </a:r>
            <a:r>
              <a:rPr lang="sr-Latn-RS" sz="2800" dirty="0" smtClean="0"/>
              <a:t>prozor</a:t>
            </a:r>
          </a:p>
          <a:p>
            <a:pPr marL="0" indent="0">
              <a:buNone/>
            </a:pPr>
            <a:r>
              <a:rPr lang="sr-Latn-RS" sz="2800" dirty="0" smtClean="0"/>
              <a:t>CTRL+F4 - Zatvara </a:t>
            </a:r>
            <a:r>
              <a:rPr lang="sr-Latn-RS" sz="2800" dirty="0"/>
              <a:t>aktivan dokument (u programima koji omogućavaju da imate više dokumenata otvorenih istovremeno)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799357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 smtClean="0"/>
              <a:t>ALT+TAB - Prebacivanje </a:t>
            </a:r>
            <a:r>
              <a:rPr lang="sr-Latn-RS" sz="3200" dirty="0"/>
              <a:t>između otvorenih </a:t>
            </a:r>
            <a:r>
              <a:rPr lang="sr-Latn-RS" sz="3200" dirty="0" smtClean="0"/>
              <a:t>stavki</a:t>
            </a:r>
          </a:p>
          <a:p>
            <a:pPr marL="0" indent="0">
              <a:buNone/>
            </a:pPr>
            <a:r>
              <a:rPr lang="sr-Latn-RS" sz="3200" dirty="0" smtClean="0"/>
              <a:t>ALT+ESC - Kretanje </a:t>
            </a:r>
            <a:r>
              <a:rPr lang="sr-Latn-RS" sz="3200" dirty="0"/>
              <a:t>kroz stavke prema redosledu </a:t>
            </a:r>
            <a:r>
              <a:rPr lang="sr-Latn-RS" sz="3200" dirty="0" smtClean="0"/>
              <a:t>otvaranja</a:t>
            </a:r>
          </a:p>
          <a:p>
            <a:pPr marL="0" indent="0">
              <a:buNone/>
            </a:pPr>
            <a:r>
              <a:rPr lang="sr-Latn-RS" sz="3200" dirty="0" smtClean="0"/>
              <a:t>F6 - Kretanje </a:t>
            </a:r>
            <a:r>
              <a:rPr lang="sr-Latn-RS" sz="3200" dirty="0"/>
              <a:t>kroz elemente ekrana u prozoru ili na radnoj </a:t>
            </a:r>
            <a:r>
              <a:rPr lang="sr-Latn-RS" sz="3200" dirty="0" smtClean="0"/>
              <a:t>površini</a:t>
            </a:r>
          </a:p>
          <a:p>
            <a:pPr marL="0" indent="0">
              <a:buNone/>
            </a:pPr>
            <a:r>
              <a:rPr lang="sr-Latn-RS" sz="3200" dirty="0" smtClean="0"/>
              <a:t>F4 - Prikaz </a:t>
            </a:r>
            <a:r>
              <a:rPr lang="sr-Latn-RS" sz="3200" dirty="0"/>
              <a:t>stavki na aktivnoj listi u </a:t>
            </a:r>
            <a:r>
              <a:rPr lang="sr-Latn-RS" sz="3200" dirty="0" smtClean="0"/>
              <a:t>dijalogu</a:t>
            </a:r>
          </a:p>
          <a:p>
            <a:pPr marL="0" indent="0">
              <a:buNone/>
            </a:pPr>
            <a:r>
              <a:rPr lang="sr-Latn-RS" sz="3200" dirty="0" smtClean="0"/>
              <a:t>CTRL+ESC - Prikazuje </a:t>
            </a:r>
            <a:r>
              <a:rPr lang="sr-Latn-RS" sz="3200" dirty="0"/>
              <a:t>„Start“ </a:t>
            </a:r>
            <a:r>
              <a:rPr lang="sr-Latn-RS" sz="3200" dirty="0" smtClean="0"/>
              <a:t>meni</a:t>
            </a:r>
          </a:p>
          <a:p>
            <a:pPr marL="0" indent="0">
              <a:buNone/>
            </a:pPr>
            <a:r>
              <a:rPr lang="sr-Latn-RS" sz="3200" dirty="0" smtClean="0"/>
              <a:t>ALT+PODVUČENO SLOVO - Izvršavanje </a:t>
            </a:r>
            <a:r>
              <a:rPr lang="sr-Latn-RS" sz="3200" dirty="0"/>
              <a:t>odgovarajuće komande ili biranje odgovarajuće opcije u dijalogu</a:t>
            </a: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52679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12968" cy="58326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sz="3200" dirty="0">
                <a:solidFill>
                  <a:srgbClr val="FFFF00"/>
                </a:solidFill>
              </a:rPr>
              <a:t>Alt+podvučeno slovo u imenu </a:t>
            </a:r>
            <a:r>
              <a:rPr lang="sr-Latn-RS" sz="3200" dirty="0" smtClean="0">
                <a:solidFill>
                  <a:srgbClr val="FFFF00"/>
                </a:solidFill>
              </a:rPr>
              <a:t>menija </a:t>
            </a:r>
            <a:r>
              <a:rPr lang="sr-Latn-RS" sz="3200" dirty="0" smtClean="0"/>
              <a:t>– Prikaz odgovarajućeg menija</a:t>
            </a:r>
          </a:p>
          <a:p>
            <a:pPr marL="0" indent="0">
              <a:buNone/>
            </a:pPr>
            <a:r>
              <a:rPr lang="sr-Latn-RS" sz="3200" dirty="0" smtClean="0"/>
              <a:t>F10 - Aktiviranje </a:t>
            </a:r>
            <a:r>
              <a:rPr lang="sr-Latn-RS" sz="3200" dirty="0"/>
              <a:t>trake sa menijima u aktivnom </a:t>
            </a:r>
            <a:r>
              <a:rPr lang="sr-Latn-RS" sz="3200" dirty="0" smtClean="0"/>
              <a:t>programu</a:t>
            </a:r>
          </a:p>
          <a:p>
            <a:pPr marL="0" indent="0">
              <a:buNone/>
            </a:pPr>
            <a:r>
              <a:rPr lang="sr-Latn-RS" sz="3200" dirty="0" smtClean="0"/>
              <a:t>STELICA NADESNO - Otvara </a:t>
            </a:r>
            <a:r>
              <a:rPr lang="sr-Latn-RS" sz="3200" dirty="0"/>
              <a:t>sledeći meni sa desne strane ili otvara </a:t>
            </a:r>
            <a:r>
              <a:rPr lang="sr-Latn-RS" sz="3200" dirty="0" smtClean="0"/>
              <a:t>podmeni</a:t>
            </a:r>
          </a:p>
          <a:p>
            <a:pPr marL="0" indent="0">
              <a:buNone/>
            </a:pPr>
            <a:r>
              <a:rPr lang="sr-Latn-RS" sz="3200" dirty="0" smtClean="0"/>
              <a:t>STRELICA NALEVO - </a:t>
            </a:r>
            <a:r>
              <a:rPr lang="sr-Latn-RS" sz="3200" dirty="0"/>
              <a:t>Otvara sledeći meni sa leve strane ili zatvara </a:t>
            </a:r>
            <a:r>
              <a:rPr lang="sr-Latn-RS" sz="3200" dirty="0" smtClean="0"/>
              <a:t>podmeni</a:t>
            </a:r>
          </a:p>
          <a:p>
            <a:pPr marL="0" indent="0">
              <a:buNone/>
            </a:pPr>
            <a:r>
              <a:rPr lang="sr-Latn-RS" sz="3200" dirty="0"/>
              <a:t>F5 (ili Ctrl+R</a:t>
            </a:r>
            <a:r>
              <a:rPr lang="sr-Latn-RS" sz="3200" dirty="0" smtClean="0"/>
              <a:t>) - </a:t>
            </a:r>
            <a:r>
              <a:rPr lang="sr-Latn-RS" sz="3200" dirty="0"/>
              <a:t>Osvežavanje aktivnog </a:t>
            </a:r>
            <a:r>
              <a:rPr lang="sr-Latn-RS" sz="3200" dirty="0" smtClean="0"/>
              <a:t>prozora</a:t>
            </a:r>
          </a:p>
          <a:p>
            <a:pPr marL="0" indent="0">
              <a:buNone/>
            </a:pPr>
            <a:r>
              <a:rPr lang="sr-Latn-RS" sz="3200" dirty="0" smtClean="0"/>
              <a:t>RAZMAKNICA - Prikazuje </a:t>
            </a:r>
            <a:r>
              <a:rPr lang="sr-Latn-RS" sz="3200" dirty="0"/>
              <a:t>fasciklu jedan nivo naviše u </a:t>
            </a:r>
            <a:r>
              <a:rPr lang="sr-Latn-RS" sz="3200" dirty="0" smtClean="0"/>
              <a:t>programu </a:t>
            </a:r>
            <a:r>
              <a:rPr lang="sr-Latn-RS" sz="3200" dirty="0"/>
              <a:t>Windows Explorer</a:t>
            </a:r>
          </a:p>
          <a:p>
            <a:pPr marL="0" indent="0">
              <a:buNone/>
            </a:pP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92718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583264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Latn-RS" sz="8000" dirty="0" smtClean="0"/>
              <a:t>ESC - Otkazuje </a:t>
            </a:r>
            <a:r>
              <a:rPr lang="sr-Latn-RS" sz="8000" dirty="0"/>
              <a:t>trenutni </a:t>
            </a:r>
            <a:r>
              <a:rPr lang="sr-Latn-RS" sz="8000" dirty="0" smtClean="0"/>
              <a:t>zadatak</a:t>
            </a:r>
          </a:p>
          <a:p>
            <a:pPr marL="0" indent="0">
              <a:buNone/>
            </a:pPr>
            <a:r>
              <a:rPr lang="sr-Latn-RS" sz="12800" dirty="0"/>
              <a:t>Shift kada stavite </a:t>
            </a:r>
            <a:r>
              <a:rPr lang="sr-Latn-RS" sz="12800" dirty="0" smtClean="0"/>
              <a:t>CD - </a:t>
            </a:r>
            <a:r>
              <a:rPr lang="sr-Latn-RS" sz="12800" dirty="0"/>
              <a:t>Sprečava automatsku reprodukciju </a:t>
            </a:r>
            <a:r>
              <a:rPr lang="sr-Latn-RS" sz="12800" dirty="0" smtClean="0"/>
              <a:t>CD-a</a:t>
            </a:r>
          </a:p>
          <a:p>
            <a:pPr marL="0" indent="0">
              <a:buNone/>
            </a:pPr>
            <a:r>
              <a:rPr lang="vi-VN" sz="12800" dirty="0" smtClean="0"/>
              <a:t>Tasteri</a:t>
            </a:r>
            <a:r>
              <a:rPr lang="sr-Latn-RS" sz="12800" dirty="0" smtClean="0"/>
              <a:t> - </a:t>
            </a:r>
            <a:r>
              <a:rPr lang="vi-VN" sz="12800" dirty="0" smtClean="0"/>
              <a:t>Opis </a:t>
            </a:r>
            <a:r>
              <a:rPr lang="vi-VN" sz="12800" dirty="0"/>
              <a:t>funkcije kombinacije tastera</a:t>
            </a:r>
          </a:p>
          <a:p>
            <a:pPr marL="0" indent="0">
              <a:buNone/>
            </a:pPr>
            <a:r>
              <a:rPr lang="vi-VN" sz="12800" dirty="0"/>
              <a:t>Ctrl + A</a:t>
            </a:r>
          </a:p>
          <a:p>
            <a:pPr marL="0" indent="0">
              <a:buNone/>
            </a:pPr>
            <a:r>
              <a:rPr lang="vi-VN" sz="12800" dirty="0"/>
              <a:t> </a:t>
            </a:r>
            <a:r>
              <a:rPr lang="vi-VN" sz="12800" dirty="0" smtClean="0"/>
              <a:t>Koristeći </a:t>
            </a:r>
            <a:r>
              <a:rPr lang="vi-VN" sz="12800" dirty="0"/>
              <a:t>ova dva tastera selektovaćete celokupan tekst u otvorenom dokumentu (select all)</a:t>
            </a:r>
          </a:p>
          <a:p>
            <a:pPr marL="0" indent="0">
              <a:buNone/>
            </a:pPr>
            <a:r>
              <a:rPr lang="vi-VN" sz="12800" dirty="0"/>
              <a:t>Shift + leva (desna, gore dole) strelica	Selektovanje dela teksta u željenom pravcu</a:t>
            </a:r>
          </a:p>
          <a:p>
            <a:pPr marL="0" indent="0">
              <a:buNone/>
            </a:pPr>
            <a:r>
              <a:rPr lang="vi-VN" sz="12800" dirty="0"/>
              <a:t>Ctrl + B	Ukoliko selektujete deo teksta i upotrebite ovu kombinaciju tastera, potamnećete ga, odnosno koristićete opciju bold</a:t>
            </a:r>
          </a:p>
          <a:p>
            <a:pPr marL="0" indent="0">
              <a:buNone/>
            </a:pPr>
            <a:endParaRPr lang="sr-Latn-R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784976" cy="4114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vi-VN" sz="9600" dirty="0"/>
              <a:t>Ctrl + C	Ovom opcijom kopirate selektovani tekst (copy)</a:t>
            </a:r>
          </a:p>
          <a:p>
            <a:pPr marL="0" indent="0">
              <a:buNone/>
            </a:pPr>
            <a:r>
              <a:rPr lang="vi-VN" sz="9600" dirty="0"/>
              <a:t>Ctrl + X	Ovo je skraćenica koja će iseći deo selektovanog teksta (cut)</a:t>
            </a:r>
          </a:p>
          <a:p>
            <a:pPr marL="0" indent="0">
              <a:buNone/>
            </a:pPr>
            <a:r>
              <a:rPr lang="vi-VN" sz="9600" dirty="0"/>
              <a:t>Ctrl + P	Ova kombinacija otvara prozor u kom se prikazuju opcije za štampanje teksta (print box)</a:t>
            </a:r>
          </a:p>
          <a:p>
            <a:pPr marL="0" indent="0">
              <a:buNone/>
            </a:pPr>
            <a:r>
              <a:rPr lang="vi-VN" sz="9600" dirty="0"/>
              <a:t>Ctrl + F	Otvara prozor za pretragu sadržaja (find box)</a:t>
            </a:r>
          </a:p>
          <a:p>
            <a:pPr marL="0" indent="0">
              <a:buNone/>
            </a:pPr>
            <a:r>
              <a:rPr lang="vi-VN" sz="9600" dirty="0"/>
              <a:t>Ctrl + I	Ovom opcijom ćete iskositi selektovani tekst (italic)</a:t>
            </a:r>
          </a:p>
          <a:p>
            <a:pPr marL="0" indent="0">
              <a:buNone/>
            </a:pPr>
            <a:r>
              <a:rPr lang="vi-VN" sz="9600" dirty="0"/>
              <a:t>Ctrl + K	Skraćenica koja služi da u odabrani tekst ubacite link (hyperlink)</a:t>
            </a:r>
          </a:p>
          <a:p>
            <a:pPr marL="0" indent="0">
              <a:buNone/>
            </a:pPr>
            <a:r>
              <a:rPr lang="vi-VN" sz="9600" dirty="0"/>
              <a:t>Ctrl + U	Podvlačenje odabranog teksta (underline)</a:t>
            </a:r>
          </a:p>
          <a:p>
            <a:pPr marL="0" indent="0">
              <a:buNone/>
            </a:pPr>
            <a:r>
              <a:rPr lang="vi-VN" sz="9600" dirty="0"/>
              <a:t>Ctrl + V	Opcija za lepljenje kopiranog ili sečenog teksta (paste)</a:t>
            </a:r>
          </a:p>
          <a:p>
            <a:pPr marL="0" indent="0">
              <a:buNone/>
            </a:pPr>
            <a:r>
              <a:rPr lang="vi-VN" sz="9600" dirty="0"/>
              <a:t>Ctrl + Z	Poništava poslednju akciju koja je urađena (undo)</a:t>
            </a:r>
          </a:p>
          <a:p>
            <a:pPr marL="0" indent="0">
              <a:buNone/>
            </a:pPr>
            <a:r>
              <a:rPr lang="vi-VN" sz="9600" dirty="0"/>
              <a:t>Ctrl + R	Opcija koja služi za poravnavanje teksta na desnu stranu, odnosno ako se koristi slovo L na levu stranu. Slovo E + CTRL centrira tekst na sredinu.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852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vi-VN" sz="12800" dirty="0"/>
              <a:t>Ctrl + Shift + F	Opcija koja se koristi za promenu fonta</a:t>
            </a:r>
          </a:p>
          <a:p>
            <a:pPr marL="0" indent="0">
              <a:buNone/>
            </a:pPr>
            <a:r>
              <a:rPr lang="vi-VN" sz="12800" dirty="0"/>
              <a:t>Ctrl + Shift + *	Prikazuje ili sakriva karaktere tj. deo teksta koji se neće štampati</a:t>
            </a:r>
          </a:p>
          <a:p>
            <a:pPr marL="0" indent="0">
              <a:buNone/>
            </a:pPr>
            <a:r>
              <a:rPr lang="vi-VN" sz="12800" dirty="0"/>
              <a:t>Ctrl + strelica levo	Opcija koja pomera kursor jednu reč na levo</a:t>
            </a:r>
          </a:p>
          <a:p>
            <a:pPr marL="0" indent="0">
              <a:buNone/>
            </a:pPr>
            <a:r>
              <a:rPr lang="vi-VN" sz="12800" dirty="0"/>
              <a:t>Ctrl + strelica desno	Pomera kursor jednu reč na desno</a:t>
            </a:r>
          </a:p>
          <a:p>
            <a:pPr marL="0" indent="0">
              <a:buNone/>
            </a:pPr>
            <a:r>
              <a:rPr lang="vi-VN" sz="12800" dirty="0"/>
              <a:t>Ctrl + strelica na gore	Skraćenica koja pomera kursor na početak reda ili pasusa</a:t>
            </a:r>
          </a:p>
          <a:p>
            <a:pPr marL="0" indent="0">
              <a:buNone/>
            </a:pPr>
            <a:r>
              <a:rPr lang="vi-VN" sz="12800" dirty="0"/>
              <a:t>Ctrl + strelica na dole	Skraćenica koja pomera kursor na kraj reda ili pasusa</a:t>
            </a:r>
          </a:p>
          <a:p>
            <a:pPr marL="0" indent="0">
              <a:buNone/>
            </a:pPr>
            <a:r>
              <a:rPr lang="vi-VN" sz="12800" dirty="0"/>
              <a:t>Ctrl + Del	Opcija koja briše reč koja se nalazi desno od </a:t>
            </a:r>
            <a:r>
              <a:rPr lang="vi-VN" sz="12800" dirty="0" smtClean="0"/>
              <a:t>kursora</a:t>
            </a:r>
            <a:endParaRPr lang="vi-VN" sz="12800" dirty="0"/>
          </a:p>
        </p:txBody>
      </p:sp>
    </p:spTree>
    <p:extLst>
      <p:ext uri="{BB962C8B-B14F-4D97-AF65-F5344CB8AC3E}">
        <p14:creationId xmlns:p14="http://schemas.microsoft.com/office/powerpoint/2010/main" val="234980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126</TotalTime>
  <Words>583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Horizon</vt:lpstr>
      <vt:lpstr>PREČICE NA TASTATURI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Skraćenice koje se koriste prilikom rada u Word-u za koje se sekoristi miš: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PREČICE NA TASTATURI</dc:title>
  <dc:creator>N&amp;N</dc:creator>
  <cp:lastModifiedBy>N&amp;N</cp:lastModifiedBy>
  <cp:revision>10</cp:revision>
  <dcterms:created xsi:type="dcterms:W3CDTF">2014-03-11T18:55:45Z</dcterms:created>
  <dcterms:modified xsi:type="dcterms:W3CDTF">2014-03-11T21:02:30Z</dcterms:modified>
</cp:coreProperties>
</file>