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C87298F-123E-4EDB-B846-D0FD1DEFACD1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980931B-FD7F-430B-BC9C-B10132D2DB1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6000" dirty="0" smtClean="0">
                <a:solidFill>
                  <a:srgbClr val="FFFF00"/>
                </a:solidFill>
              </a:rPr>
              <a:t>Online predatori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08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FFFF00"/>
                </a:solidFill>
              </a:rPr>
              <a:t>ZAJEDNIČKO ZA SVE PREDATORE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“</a:t>
            </a:r>
            <a:r>
              <a:rPr lang="en-US" sz="2800" dirty="0" err="1"/>
              <a:t>iskren</a:t>
            </a:r>
            <a:r>
              <a:rPr lang="en-US" sz="2800" dirty="0"/>
              <a:t>” </a:t>
            </a:r>
            <a:r>
              <a:rPr lang="en-US" sz="2800" dirty="0" err="1"/>
              <a:t>nastup</a:t>
            </a:r>
            <a:r>
              <a:rPr lang="en-US" sz="2800" dirty="0"/>
              <a:t> pun </a:t>
            </a:r>
            <a:r>
              <a:rPr lang="en-US" sz="2800" dirty="0" err="1"/>
              <a:t>emocija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Razumevanje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Saosećanje</a:t>
            </a:r>
            <a:r>
              <a:rPr lang="en-US" sz="2800" dirty="0"/>
              <a:t> </a:t>
            </a:r>
            <a:r>
              <a:rPr lang="en-US" sz="2800" dirty="0" err="1"/>
              <a:t>prema</a:t>
            </a:r>
            <a:r>
              <a:rPr lang="en-US" sz="2800" dirty="0"/>
              <a:t> </a:t>
            </a:r>
            <a:r>
              <a:rPr lang="en-US" sz="2800" dirty="0" err="1"/>
              <a:t>potencijalnoj</a:t>
            </a:r>
            <a:r>
              <a:rPr lang="en-US" sz="2800" dirty="0"/>
              <a:t> </a:t>
            </a:r>
            <a:r>
              <a:rPr lang="en-US" sz="2800" dirty="0" err="1"/>
              <a:t>žrtvi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“</a:t>
            </a:r>
            <a:r>
              <a:rPr lang="en-US" sz="2800" dirty="0" err="1"/>
              <a:t>rešenje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sve</a:t>
            </a:r>
            <a:r>
              <a:rPr lang="en-US" sz="2800" dirty="0"/>
              <a:t> </a:t>
            </a:r>
            <a:r>
              <a:rPr lang="en-US" sz="2800" dirty="0" err="1"/>
              <a:t>probleme</a:t>
            </a:r>
            <a:r>
              <a:rPr lang="en-US" sz="2800" dirty="0"/>
              <a:t>” </a:t>
            </a:r>
            <a:r>
              <a:rPr lang="en-US" sz="2800" dirty="0" err="1"/>
              <a:t>žrtve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3784">
            <a:off x="2667000" y="3733800"/>
            <a:ext cx="403167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13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7924800" cy="1143000"/>
          </a:xfrm>
        </p:spPr>
        <p:txBody>
          <a:bodyPr/>
          <a:lstStyle/>
          <a:p>
            <a:pPr algn="ctr"/>
            <a:r>
              <a:rPr lang="sr-Latn-RS" sz="4800" dirty="0" smtClean="0">
                <a:solidFill>
                  <a:srgbClr val="FFFF00"/>
                </a:solidFill>
              </a:rPr>
              <a:t>Šta su online predatori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838200"/>
            <a:ext cx="7924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Naziv</a:t>
            </a:r>
            <a:r>
              <a:rPr lang="en-US" sz="2800" dirty="0"/>
              <a:t> je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osobe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koriste</a:t>
            </a:r>
            <a:r>
              <a:rPr lang="en-US" sz="2800" dirty="0"/>
              <a:t> </a:t>
            </a:r>
            <a:r>
              <a:rPr lang="en-US" sz="2800" dirty="0" err="1"/>
              <a:t>anonimnost</a:t>
            </a:r>
            <a:r>
              <a:rPr lang="en-US" sz="2800" dirty="0"/>
              <a:t> </a:t>
            </a:r>
            <a:r>
              <a:rPr lang="en-US" sz="2800" dirty="0" err="1"/>
              <a:t>interneta</a:t>
            </a:r>
            <a:r>
              <a:rPr lang="en-US" sz="2800" dirty="0"/>
              <a:t> i </a:t>
            </a:r>
            <a:r>
              <a:rPr lang="en-US" sz="2800" dirty="0" err="1"/>
              <a:t>komunikacijske</a:t>
            </a:r>
            <a:r>
              <a:rPr lang="en-US" sz="2800" dirty="0"/>
              <a:t> </a:t>
            </a:r>
            <a:r>
              <a:rPr lang="en-US" sz="2800" dirty="0" err="1"/>
              <a:t>alate</a:t>
            </a:r>
            <a:r>
              <a:rPr lang="en-US" sz="2800" dirty="0"/>
              <a:t> </a:t>
            </a:r>
            <a:r>
              <a:rPr lang="en-US" sz="2800" dirty="0" err="1"/>
              <a:t>kako</a:t>
            </a:r>
            <a:r>
              <a:rPr lang="en-US" sz="2800" dirty="0"/>
              <a:t> bi </a:t>
            </a:r>
            <a:r>
              <a:rPr lang="en-US" sz="2800" dirty="0" err="1"/>
              <a:t>uspostavili</a:t>
            </a:r>
            <a:r>
              <a:rPr lang="en-US" sz="2800" dirty="0"/>
              <a:t> online </a:t>
            </a:r>
            <a:r>
              <a:rPr lang="en-US" sz="2800" dirty="0" err="1"/>
              <a:t>odnos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decom</a:t>
            </a:r>
            <a:r>
              <a:rPr lang="en-US" sz="2800" dirty="0"/>
              <a:t> i </a:t>
            </a:r>
            <a:r>
              <a:rPr lang="en-US" sz="2800" dirty="0" err="1"/>
              <a:t>zloupotrebili</a:t>
            </a:r>
            <a:r>
              <a:rPr lang="en-US" sz="2800" dirty="0"/>
              <a:t> </a:t>
            </a:r>
            <a:r>
              <a:rPr lang="en-US" sz="2800" dirty="0" err="1"/>
              <a:t>ih</a:t>
            </a:r>
            <a:r>
              <a:rPr lang="en-US" sz="2800" dirty="0"/>
              <a:t>. </a:t>
            </a:r>
            <a:r>
              <a:rPr lang="en-US" sz="2800" dirty="0" err="1">
                <a:solidFill>
                  <a:srgbClr val="FF0000"/>
                </a:solidFill>
              </a:rPr>
              <a:t>Predatori</a:t>
            </a:r>
            <a:r>
              <a:rPr lang="en-US" sz="2800" dirty="0"/>
              <a:t> </a:t>
            </a:r>
            <a:r>
              <a:rPr lang="en-US" sz="2800" dirty="0" err="1"/>
              <a:t>postepeno</a:t>
            </a:r>
            <a:r>
              <a:rPr lang="en-US" sz="2800" dirty="0"/>
              <a:t> </a:t>
            </a:r>
            <a:r>
              <a:rPr lang="en-US" sz="2800" dirty="0" err="1"/>
              <a:t>privlače</a:t>
            </a:r>
            <a:r>
              <a:rPr lang="en-US" sz="2800" dirty="0"/>
              <a:t> </a:t>
            </a:r>
            <a:r>
              <a:rPr lang="en-US" sz="2800" dirty="0" err="1"/>
              <a:t>dečiju</a:t>
            </a:r>
            <a:r>
              <a:rPr lang="en-US" sz="2800" dirty="0"/>
              <a:t> </a:t>
            </a:r>
            <a:r>
              <a:rPr lang="en-US" sz="2800" dirty="0" err="1"/>
              <a:t>pažnju</a:t>
            </a:r>
            <a:r>
              <a:rPr lang="en-US" sz="2800" dirty="0"/>
              <a:t> i </a:t>
            </a:r>
            <a:r>
              <a:rPr lang="en-US" sz="2800" dirty="0" err="1"/>
              <a:t>naklonost</a:t>
            </a:r>
            <a:r>
              <a:rPr lang="en-US" sz="2800" dirty="0"/>
              <a:t> </a:t>
            </a:r>
            <a:r>
              <a:rPr lang="en-US" sz="2800" dirty="0" err="1"/>
              <a:t>nudeći</a:t>
            </a:r>
            <a:r>
              <a:rPr lang="en-US" sz="2800" dirty="0"/>
              <a:t> </a:t>
            </a:r>
            <a:r>
              <a:rPr lang="en-US" sz="2800" dirty="0" err="1"/>
              <a:t>im</a:t>
            </a:r>
            <a:r>
              <a:rPr lang="en-US" sz="2800" dirty="0"/>
              <a:t> </a:t>
            </a:r>
            <a:r>
              <a:rPr lang="en-US" sz="2800" dirty="0" err="1"/>
              <a:t>ljubaznost</a:t>
            </a:r>
            <a:r>
              <a:rPr lang="en-US" sz="2800" dirty="0"/>
              <a:t>, </a:t>
            </a:r>
            <a:r>
              <a:rPr lang="en-US" sz="2800" dirty="0" err="1"/>
              <a:t>srdačnost</a:t>
            </a:r>
            <a:r>
              <a:rPr lang="en-US" sz="2800" dirty="0"/>
              <a:t>, </a:t>
            </a:r>
            <a:r>
              <a:rPr lang="en-US" sz="2800" dirty="0" err="1"/>
              <a:t>razumijevanje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njihove</a:t>
            </a:r>
            <a:r>
              <a:rPr lang="en-US" sz="2800" dirty="0"/>
              <a:t> </a:t>
            </a:r>
            <a:r>
              <a:rPr lang="en-US" sz="2800" dirty="0" err="1"/>
              <a:t>probleme</a:t>
            </a:r>
            <a:r>
              <a:rPr lang="en-US" sz="2800" dirty="0"/>
              <a:t>, pa </a:t>
            </a:r>
            <a:r>
              <a:rPr lang="en-US" sz="2800" dirty="0" err="1"/>
              <a:t>čak</a:t>
            </a:r>
            <a:r>
              <a:rPr lang="en-US" sz="2800" dirty="0"/>
              <a:t> i </a:t>
            </a:r>
            <a:r>
              <a:rPr lang="en-US" sz="2800" dirty="0" err="1"/>
              <a:t>poklone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 err="1">
                <a:solidFill>
                  <a:srgbClr val="FF0000"/>
                </a:solidFill>
              </a:rPr>
              <a:t>Potom</a:t>
            </a:r>
            <a:r>
              <a:rPr lang="en-US" sz="2800" dirty="0"/>
              <a:t> </a:t>
            </a:r>
            <a:r>
              <a:rPr lang="en-US" sz="2800" dirty="0" err="1"/>
              <a:t>postepeno</a:t>
            </a:r>
            <a:r>
              <a:rPr lang="en-US" sz="2800" dirty="0"/>
              <a:t> </a:t>
            </a:r>
            <a:r>
              <a:rPr lang="en-US" sz="2800" dirty="0" err="1"/>
              <a:t>uvode</a:t>
            </a:r>
            <a:r>
              <a:rPr lang="en-US" sz="2800" dirty="0"/>
              <a:t> </a:t>
            </a:r>
            <a:r>
              <a:rPr lang="en-US" sz="2800" dirty="0" err="1"/>
              <a:t>neprimerene</a:t>
            </a:r>
            <a:r>
              <a:rPr lang="en-US" sz="2800" dirty="0"/>
              <a:t> </a:t>
            </a:r>
            <a:r>
              <a:rPr lang="en-US" sz="2800" dirty="0" err="1"/>
              <a:t>slikovne</a:t>
            </a:r>
            <a:r>
              <a:rPr lang="en-US" sz="2800" dirty="0"/>
              <a:t> </a:t>
            </a:r>
            <a:r>
              <a:rPr lang="en-US" sz="2800" dirty="0" err="1"/>
              <a:t>materijale</a:t>
            </a:r>
            <a:r>
              <a:rPr lang="en-US" sz="2800" dirty="0"/>
              <a:t> u </a:t>
            </a:r>
            <a:r>
              <a:rPr lang="en-US" sz="2800" dirty="0" err="1"/>
              <a:t>razgovore</a:t>
            </a:r>
            <a:r>
              <a:rPr lang="en-US" sz="2800" dirty="0"/>
              <a:t> i </a:t>
            </a:r>
            <a:r>
              <a:rPr lang="en-US" sz="2800" dirty="0" err="1"/>
              <a:t>navode</a:t>
            </a:r>
            <a:r>
              <a:rPr lang="en-US" sz="2800" dirty="0"/>
              <a:t> </a:t>
            </a:r>
            <a:r>
              <a:rPr lang="en-US" sz="2800" dirty="0" err="1"/>
              <a:t>decu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razgovor</a:t>
            </a:r>
            <a:r>
              <a:rPr lang="en-US" sz="2800" dirty="0"/>
              <a:t> o </a:t>
            </a:r>
            <a:r>
              <a:rPr lang="en-US" sz="2800" dirty="0" err="1"/>
              <a:t>takvim</a:t>
            </a:r>
            <a:r>
              <a:rPr lang="en-US" sz="2800" dirty="0"/>
              <a:t> </a:t>
            </a:r>
            <a:r>
              <a:rPr lang="en-US" sz="2800" dirty="0" err="1"/>
              <a:t>temama</a:t>
            </a:r>
            <a:r>
              <a:rPr lang="en-US" sz="2800" dirty="0"/>
              <a:t> u </a:t>
            </a:r>
            <a:r>
              <a:rPr lang="en-US" sz="2800" dirty="0" err="1"/>
              <a:t>svrhu</a:t>
            </a:r>
            <a:r>
              <a:rPr lang="en-US" sz="2800" dirty="0"/>
              <a:t> </a:t>
            </a:r>
            <a:r>
              <a:rPr lang="en-US" sz="2800" dirty="0" err="1"/>
              <a:t>vlastitih</a:t>
            </a:r>
            <a:r>
              <a:rPr lang="en-US" sz="2800" dirty="0"/>
              <a:t> </a:t>
            </a:r>
            <a:r>
              <a:rPr lang="en-US" sz="2800" dirty="0" err="1"/>
              <a:t>nemoralnih</a:t>
            </a:r>
            <a:r>
              <a:rPr lang="en-US" sz="2800" dirty="0"/>
              <a:t> </a:t>
            </a:r>
            <a:r>
              <a:rPr lang="en-US" sz="2800" dirty="0" err="1"/>
              <a:t>potreba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U </a:t>
            </a:r>
            <a:r>
              <a:rPr lang="en-US" sz="2800" dirty="0" err="1">
                <a:solidFill>
                  <a:srgbClr val="FF0000"/>
                </a:solidFill>
              </a:rPr>
              <a:t>težim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slučajevima</a:t>
            </a:r>
            <a:r>
              <a:rPr lang="en-US" sz="2800" dirty="0"/>
              <a:t>, online </a:t>
            </a:r>
            <a:r>
              <a:rPr lang="en-US" sz="2800" dirty="0" err="1"/>
              <a:t>predatori</a:t>
            </a:r>
            <a:r>
              <a:rPr lang="en-US" sz="2800" dirty="0"/>
              <a:t> </a:t>
            </a:r>
            <a:r>
              <a:rPr lang="en-US" sz="2800" dirty="0" err="1"/>
              <a:t>uspevaju</a:t>
            </a:r>
            <a:r>
              <a:rPr lang="en-US" sz="2800" dirty="0"/>
              <a:t> </a:t>
            </a:r>
            <a:r>
              <a:rPr lang="en-US" sz="2800" dirty="0" err="1"/>
              <a:t>dete</a:t>
            </a:r>
            <a:r>
              <a:rPr lang="en-US" sz="2800" dirty="0"/>
              <a:t> </a:t>
            </a:r>
            <a:r>
              <a:rPr lang="en-US" sz="2800" dirty="0" err="1"/>
              <a:t>nagovoriti</a:t>
            </a:r>
            <a:r>
              <a:rPr lang="en-US" sz="2800" dirty="0"/>
              <a:t> i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pravi</a:t>
            </a:r>
            <a:r>
              <a:rPr lang="en-US" sz="2800" dirty="0"/>
              <a:t>, </a:t>
            </a:r>
            <a:r>
              <a:rPr lang="en-US" sz="2800" dirty="0" err="1"/>
              <a:t>oči</a:t>
            </a:r>
            <a:r>
              <a:rPr lang="en-US" sz="2800" dirty="0"/>
              <a:t>-u-</a:t>
            </a:r>
            <a:r>
              <a:rPr lang="en-US" sz="2800" dirty="0" err="1"/>
              <a:t>oči</a:t>
            </a:r>
            <a:r>
              <a:rPr lang="en-US" sz="2800" dirty="0"/>
              <a:t> </a:t>
            </a:r>
            <a:r>
              <a:rPr lang="en-US" sz="2800" dirty="0" err="1"/>
              <a:t>sastanak</a:t>
            </a:r>
            <a:r>
              <a:rPr lang="en-US" sz="2800" dirty="0"/>
              <a:t>,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dete</a:t>
            </a:r>
            <a:r>
              <a:rPr lang="en-US" sz="2800" dirty="0"/>
              <a:t>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završiti</a:t>
            </a:r>
            <a:r>
              <a:rPr lang="en-US" sz="2800" dirty="0"/>
              <a:t> </a:t>
            </a:r>
            <a:r>
              <a:rPr lang="en-US" sz="2800" dirty="0" err="1"/>
              <a:t>kobno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26438">
            <a:off x="6781799" y="5257800"/>
            <a:ext cx="2143125" cy="1457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159" y="90055"/>
            <a:ext cx="1354205" cy="9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342">
            <a:off x="2985656" y="5242745"/>
            <a:ext cx="2590800" cy="14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00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000" b="1" dirty="0">
                <a:solidFill>
                  <a:srgbClr val="FFFF00"/>
                </a:solidFill>
              </a:rPr>
              <a:t>ŠTA NUDE</a:t>
            </a:r>
            <a:endParaRPr lang="en-US" sz="8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dirty="0" err="1"/>
              <a:t>Obećanja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err="1"/>
              <a:t>Nagradne</a:t>
            </a:r>
            <a:r>
              <a:rPr lang="en-US" sz="5400" dirty="0"/>
              <a:t> </a:t>
            </a:r>
            <a:r>
              <a:rPr lang="en-US" sz="5400" dirty="0" err="1"/>
              <a:t>igre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err="1"/>
              <a:t>Prijateljstvo</a:t>
            </a:r>
            <a:endParaRPr lang="en-US" sz="5400" dirty="0"/>
          </a:p>
          <a:p>
            <a:pPr marL="0" indent="0">
              <a:buNone/>
            </a:pPr>
            <a:r>
              <a:rPr lang="en-US" sz="5400" dirty="0" err="1"/>
              <a:t>Proizvode</a:t>
            </a:r>
            <a:r>
              <a:rPr lang="en-US" sz="5400" dirty="0"/>
              <a:t> i </a:t>
            </a:r>
            <a:r>
              <a:rPr lang="en-US" sz="5400" dirty="0" err="1"/>
              <a:t>artikle</a:t>
            </a:r>
            <a:endParaRPr lang="en-US" sz="5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3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ODAKLE VREBAJU PEDATORI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ANONIMNI SAJTOVI </a:t>
            </a:r>
            <a:r>
              <a:rPr lang="en-US" sz="4000" dirty="0" err="1"/>
              <a:t>iza</a:t>
            </a:r>
            <a:r>
              <a:rPr lang="en-US" sz="4000" dirty="0"/>
              <a:t> </a:t>
            </a:r>
            <a:r>
              <a:rPr lang="en-US" sz="4000" dirty="0" err="1"/>
              <a:t>kojih</a:t>
            </a:r>
            <a:r>
              <a:rPr lang="en-US" sz="4000" dirty="0"/>
              <a:t> </a:t>
            </a:r>
            <a:r>
              <a:rPr lang="en-US" sz="4000" dirty="0" err="1"/>
              <a:t>stoje</a:t>
            </a:r>
            <a:r>
              <a:rPr lang="en-US" sz="4000" dirty="0"/>
              <a:t> </a:t>
            </a:r>
            <a:r>
              <a:rPr lang="en-US" sz="4000" b="1" dirty="0" err="1" smtClean="0"/>
              <a:t>kriminalne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grupe</a:t>
            </a:r>
            <a:r>
              <a:rPr lang="sr-Latn-RS" sz="4000" dirty="0" smtClean="0"/>
              <a:t> </a:t>
            </a:r>
            <a:r>
              <a:rPr lang="en-US" sz="4000" b="1" dirty="0" err="1" smtClean="0"/>
              <a:t>pojedinci</a:t>
            </a:r>
            <a:r>
              <a:rPr lang="en-US" sz="4000" b="1" dirty="0" smtClean="0"/>
              <a:t> </a:t>
            </a:r>
            <a:r>
              <a:rPr lang="en-US" sz="4000" b="1" dirty="0" err="1"/>
              <a:t>sa</a:t>
            </a:r>
            <a:r>
              <a:rPr lang="en-US" sz="4000" b="1" dirty="0"/>
              <a:t> </a:t>
            </a:r>
            <a:r>
              <a:rPr lang="en-US" sz="4000" b="1" dirty="0" err="1" smtClean="0"/>
              <a:t>ciljem</a:t>
            </a:r>
            <a:r>
              <a:rPr lang="sr-Latn-RS" sz="4000" dirty="0" smtClean="0"/>
              <a:t> </a:t>
            </a:r>
            <a:r>
              <a:rPr lang="en-US" sz="4000" dirty="0" err="1" smtClean="0"/>
              <a:t>zlostav</a:t>
            </a:r>
            <a:r>
              <a:rPr lang="en-US" sz="4000" dirty="0"/>
              <a:t> </a:t>
            </a:r>
            <a:r>
              <a:rPr lang="en-US" sz="4000" dirty="0" err="1"/>
              <a:t>sakaćenja</a:t>
            </a:r>
            <a:r>
              <a:rPr lang="en-US" sz="4000" dirty="0"/>
              <a:t> i </a:t>
            </a:r>
            <a:r>
              <a:rPr lang="en-US" sz="4000" dirty="0" err="1"/>
              <a:t>ubistva</a:t>
            </a:r>
            <a:r>
              <a:rPr lang="en-US" sz="4000" dirty="0"/>
              <a:t> </a:t>
            </a:r>
            <a:r>
              <a:rPr lang="en-US" sz="4000" dirty="0" err="1" smtClean="0"/>
              <a:t>žrtve</a:t>
            </a:r>
            <a:r>
              <a:rPr lang="sr-Latn-RS" sz="4000" dirty="0" smtClean="0"/>
              <a:t> </a:t>
            </a:r>
            <a:r>
              <a:rPr lang="en-US" sz="4000" b="1" dirty="0" err="1" smtClean="0"/>
              <a:t>preduzeća</a:t>
            </a:r>
            <a:r>
              <a:rPr lang="en-US" sz="4000" b="1" dirty="0"/>
              <a:t>, </a:t>
            </a:r>
            <a:r>
              <a:rPr lang="en-US" sz="4000" b="1" dirty="0" err="1" smtClean="0"/>
              <a:t>humanitarne</a:t>
            </a:r>
            <a:r>
              <a:rPr lang="en-US" sz="4000" b="1" dirty="0" smtClean="0"/>
              <a:t> i</a:t>
            </a:r>
            <a:r>
              <a:rPr lang="sr-Latn-RS" sz="4000" dirty="0" smtClean="0"/>
              <a:t> </a:t>
            </a:r>
            <a:r>
              <a:rPr lang="en-US" sz="4000" b="1" dirty="0" err="1" smtClean="0"/>
              <a:t>nevladine</a:t>
            </a:r>
            <a:r>
              <a:rPr lang="en-US" sz="4000" b="1" dirty="0" smtClean="0"/>
              <a:t> </a:t>
            </a:r>
            <a:r>
              <a:rPr lang="en-US" sz="4000" b="1" dirty="0" err="1"/>
              <a:t>organizcije</a:t>
            </a:r>
            <a:r>
              <a:rPr lang="en-US" sz="4000" b="1" dirty="0"/>
              <a:t> </a:t>
            </a:r>
            <a:r>
              <a:rPr lang="en-US" sz="4000" dirty="0"/>
              <a:t> </a:t>
            </a:r>
            <a:r>
              <a:rPr lang="en-US" sz="4000" dirty="0" err="1"/>
              <a:t>legalno</a:t>
            </a:r>
            <a:r>
              <a:rPr lang="en-US" sz="4000" dirty="0"/>
              <a:t> </a:t>
            </a:r>
            <a:r>
              <a:rPr lang="en-US" sz="4000" dirty="0" err="1"/>
              <a:t>prijavljene</a:t>
            </a:r>
            <a:r>
              <a:rPr lang="en-US" sz="4000" dirty="0"/>
              <a:t> </a:t>
            </a:r>
            <a:r>
              <a:rPr lang="en-US" sz="4000" dirty="0" err="1"/>
              <a:t>sa</a:t>
            </a:r>
            <a:r>
              <a:rPr lang="en-US" sz="4000" dirty="0"/>
              <a:t> </a:t>
            </a:r>
            <a:r>
              <a:rPr lang="en-US" sz="4000" dirty="0" err="1"/>
              <a:t>pravnim</a:t>
            </a:r>
            <a:r>
              <a:rPr lang="en-US" sz="4000" dirty="0"/>
              <a:t> </a:t>
            </a:r>
            <a:r>
              <a:rPr lang="en-US" sz="4000" dirty="0" err="1"/>
              <a:t>identitetom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92" y="5334866"/>
            <a:ext cx="2638425" cy="13040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53000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2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</TotalTime>
  <Words>78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Online predatori</vt:lpstr>
      <vt:lpstr>ZAJEDNIČKO ZA SVE PREDATORE</vt:lpstr>
      <vt:lpstr>Šta su online predatori</vt:lpstr>
      <vt:lpstr>ŠTA NUDE</vt:lpstr>
      <vt:lpstr>ODAKLE VREBAJU PEDATORI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predatori</dc:title>
  <dc:creator>Ucenici</dc:creator>
  <cp:lastModifiedBy>Ucenici</cp:lastModifiedBy>
  <cp:revision>3</cp:revision>
  <dcterms:created xsi:type="dcterms:W3CDTF">2014-03-19T12:20:28Z</dcterms:created>
  <dcterms:modified xsi:type="dcterms:W3CDTF">2014-03-19T12:47:36Z</dcterms:modified>
</cp:coreProperties>
</file>