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D257-8D73-42E8-B6FA-1A920850590C}" type="datetimeFigureOut">
              <a:rPr lang="sr-Latn-RS" smtClean="0"/>
              <a:t>4.3.2014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FBFC-FA1B-4FEF-B9A6-EB2B59E365BC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D257-8D73-42E8-B6FA-1A920850590C}" type="datetimeFigureOut">
              <a:rPr lang="sr-Latn-RS" smtClean="0"/>
              <a:t>4.3.2014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FBFC-FA1B-4FEF-B9A6-EB2B59E365BC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D257-8D73-42E8-B6FA-1A920850590C}" type="datetimeFigureOut">
              <a:rPr lang="sr-Latn-RS" smtClean="0"/>
              <a:t>4.3.2014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FBFC-FA1B-4FEF-B9A6-EB2B59E365BC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D257-8D73-42E8-B6FA-1A920850590C}" type="datetimeFigureOut">
              <a:rPr lang="sr-Latn-RS" smtClean="0"/>
              <a:t>4.3.2014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FBFC-FA1B-4FEF-B9A6-EB2B59E365BC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D257-8D73-42E8-B6FA-1A920850590C}" type="datetimeFigureOut">
              <a:rPr lang="sr-Latn-RS" smtClean="0"/>
              <a:t>4.3.2014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FBFC-FA1B-4FEF-B9A6-EB2B59E365BC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D257-8D73-42E8-B6FA-1A920850590C}" type="datetimeFigureOut">
              <a:rPr lang="sr-Latn-RS" smtClean="0"/>
              <a:t>4.3.2014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FBFC-FA1B-4FEF-B9A6-EB2B59E365BC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D257-8D73-42E8-B6FA-1A920850590C}" type="datetimeFigureOut">
              <a:rPr lang="sr-Latn-RS" smtClean="0"/>
              <a:t>4.3.2014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FBFC-FA1B-4FEF-B9A6-EB2B59E365BC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D257-8D73-42E8-B6FA-1A920850590C}" type="datetimeFigureOut">
              <a:rPr lang="sr-Latn-RS" smtClean="0"/>
              <a:t>4.3.2014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FBFC-FA1B-4FEF-B9A6-EB2B59E365BC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D257-8D73-42E8-B6FA-1A920850590C}" type="datetimeFigureOut">
              <a:rPr lang="sr-Latn-RS" smtClean="0"/>
              <a:t>4.3.2014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FBFC-FA1B-4FEF-B9A6-EB2B59E365BC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D257-8D73-42E8-B6FA-1A920850590C}" type="datetimeFigureOut">
              <a:rPr lang="sr-Latn-RS" smtClean="0"/>
              <a:t>4.3.2014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FBFC-FA1B-4FEF-B9A6-EB2B59E365BC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D257-8D73-42E8-B6FA-1A920850590C}" type="datetimeFigureOut">
              <a:rPr lang="sr-Latn-RS" smtClean="0"/>
              <a:t>4.3.2014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FBFC-FA1B-4FEF-B9A6-EB2B59E365BC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F9ED257-8D73-42E8-B6FA-1A920850590C}" type="datetimeFigureOut">
              <a:rPr lang="sr-Latn-RS" smtClean="0"/>
              <a:t>4.3.2014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29AEFBFC-FA1B-4FEF-B9A6-EB2B59E365BC}" type="slidenum">
              <a:rPr lang="sr-Latn-RS" smtClean="0"/>
              <a:t>‹#›</a:t>
            </a:fld>
            <a:endParaRPr lang="sr-Latn-R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sz="6000" b="1" i="1" u="sng" dirty="0" smtClean="0">
                <a:solidFill>
                  <a:srgbClr val="FFFF00"/>
                </a:solidFill>
              </a:rPr>
              <a:t>Izjave billa gatesa</a:t>
            </a:r>
            <a:endParaRPr lang="sr-Latn-RS" sz="6000" b="1" i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852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5400" dirty="0" smtClean="0">
                <a:solidFill>
                  <a:srgbClr val="FFFF00"/>
                </a:solidFill>
              </a:rPr>
              <a:t>             bIll gates</a:t>
            </a:r>
            <a:endParaRPr lang="sr-Latn-RS" sz="54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vi-VN" sz="2800" dirty="0">
                <a:solidFill>
                  <a:srgbClr val="FF0000"/>
                </a:solidFill>
              </a:rPr>
              <a:t>William Henry Gates </a:t>
            </a:r>
            <a:r>
              <a:rPr lang="vi-VN" sz="2800" dirty="0"/>
              <a:t>III (rođen 28 oktobra 1955) je američki preduzetnik, izvršni softver, filantrop i predsednik Microsofta, softverske kompanije koju je osnovao s Paulom Allenom. Tokom svoje karijere u Microsoftu on je održao poziciju generalnog direktora i glavni softverski arhitekta, a on ostaje najveći pojedinačni deoničar sa više od 8% od osnovnog kapitala.</a:t>
            </a:r>
            <a:endParaRPr lang="sr-Latn-R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2002">
            <a:off x="3117807" y="5085184"/>
            <a:ext cx="3168352" cy="159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897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4800" dirty="0" smtClean="0">
                <a:solidFill>
                  <a:srgbClr val="FFFF00"/>
                </a:solidFill>
              </a:rPr>
              <a:t>          Njegove izjave</a:t>
            </a:r>
            <a:endParaRPr lang="sr-Latn-RS" sz="4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800" i="1" u="sng" dirty="0" smtClean="0">
                <a:solidFill>
                  <a:srgbClr val="FF0000"/>
                </a:solidFill>
              </a:rPr>
              <a:t>1.</a:t>
            </a:r>
            <a:r>
              <a:rPr lang="en-US" sz="2800" i="1" u="sng" dirty="0" smtClean="0">
                <a:solidFill>
                  <a:srgbClr val="FF0000"/>
                </a:solidFill>
              </a:rPr>
              <a:t>“If </a:t>
            </a:r>
            <a:r>
              <a:rPr lang="en-US" sz="2800" i="1" u="sng" dirty="0">
                <a:solidFill>
                  <a:srgbClr val="FF0000"/>
                </a:solidFill>
              </a:rPr>
              <a:t>you can't make it good, at least make it look good</a:t>
            </a:r>
            <a:r>
              <a:rPr lang="en-US" sz="2800" i="1" u="sng" dirty="0" smtClean="0">
                <a:solidFill>
                  <a:srgbClr val="FF0000"/>
                </a:solidFill>
              </a:rPr>
              <a:t>.”</a:t>
            </a:r>
            <a:endParaRPr lang="sr-Latn-RS" sz="2800" i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Latn-RS" sz="2800" i="1" u="sng" dirty="0" smtClean="0">
                <a:solidFill>
                  <a:srgbClr val="FF0000"/>
                </a:solidFill>
              </a:rPr>
              <a:t>1.“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Ako</a:t>
            </a:r>
            <a:r>
              <a:rPr lang="en-US" sz="2800" i="1" u="sng" dirty="0" smtClean="0">
                <a:solidFill>
                  <a:srgbClr val="FF0000"/>
                </a:solidFill>
              </a:rPr>
              <a:t> </a:t>
            </a:r>
            <a:r>
              <a:rPr lang="en-US" sz="2800" i="1" u="sng" dirty="0">
                <a:solidFill>
                  <a:srgbClr val="FF0000"/>
                </a:solidFill>
              </a:rPr>
              <a:t>ne </a:t>
            </a:r>
            <a:r>
              <a:rPr lang="en-US" sz="2800" i="1" u="sng" dirty="0" err="1">
                <a:solidFill>
                  <a:srgbClr val="FF0000"/>
                </a:solidFill>
              </a:rPr>
              <a:t>možete</a:t>
            </a:r>
            <a:r>
              <a:rPr lang="en-US" sz="2800" i="1" u="sng" dirty="0">
                <a:solidFill>
                  <a:srgbClr val="FF0000"/>
                </a:solidFill>
              </a:rPr>
              <a:t> da </a:t>
            </a:r>
            <a:r>
              <a:rPr lang="en-US" sz="2800" i="1" u="sng" dirty="0" err="1">
                <a:solidFill>
                  <a:srgbClr val="FF0000"/>
                </a:solidFill>
              </a:rPr>
              <a:t>uradite</a:t>
            </a:r>
            <a:r>
              <a:rPr lang="en-US" sz="2800" i="1" u="sng" dirty="0">
                <a:solidFill>
                  <a:srgbClr val="FF0000"/>
                </a:solidFill>
              </a:rPr>
              <a:t> </a:t>
            </a:r>
            <a:r>
              <a:rPr lang="en-US" sz="2800" i="1" u="sng" dirty="0" err="1">
                <a:solidFill>
                  <a:srgbClr val="FF0000"/>
                </a:solidFill>
              </a:rPr>
              <a:t>dobro,bar</a:t>
            </a:r>
            <a:r>
              <a:rPr lang="en-US" sz="2800" i="1" u="sng" dirty="0">
                <a:solidFill>
                  <a:srgbClr val="FF0000"/>
                </a:solidFill>
              </a:rPr>
              <a:t> se </a:t>
            </a:r>
            <a:r>
              <a:rPr lang="en-US" sz="2800" i="1" u="sng" dirty="0" err="1">
                <a:solidFill>
                  <a:srgbClr val="FF0000"/>
                </a:solidFill>
              </a:rPr>
              <a:t>potrudite</a:t>
            </a:r>
            <a:r>
              <a:rPr lang="en-US" sz="2800" i="1" u="sng" dirty="0">
                <a:solidFill>
                  <a:srgbClr val="FF0000"/>
                </a:solidFill>
              </a:rPr>
              <a:t> da to </a:t>
            </a:r>
            <a:r>
              <a:rPr lang="en-US" sz="2800" i="1" u="sng" dirty="0" err="1">
                <a:solidFill>
                  <a:srgbClr val="FF0000"/>
                </a:solidFill>
              </a:rPr>
              <a:t>što</a:t>
            </a:r>
            <a:r>
              <a:rPr lang="en-US" sz="2800" i="1" u="sng" dirty="0">
                <a:solidFill>
                  <a:srgbClr val="FF0000"/>
                </a:solidFill>
              </a:rPr>
              <a:t> </a:t>
            </a:r>
            <a:r>
              <a:rPr lang="en-US" sz="2800" i="1" u="sng" dirty="0" err="1">
                <a:solidFill>
                  <a:srgbClr val="FF0000"/>
                </a:solidFill>
              </a:rPr>
              <a:t>radite</a:t>
            </a:r>
            <a:r>
              <a:rPr lang="en-US" sz="2800" i="1" u="sng" dirty="0">
                <a:solidFill>
                  <a:srgbClr val="FF0000"/>
                </a:solidFill>
              </a:rPr>
              <a:t>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Izgleda</a:t>
            </a:r>
            <a:r>
              <a:rPr lang="en-US" sz="2800" i="1" u="sng" dirty="0" smtClean="0">
                <a:solidFill>
                  <a:srgbClr val="FF0000"/>
                </a:solidFill>
              </a:rPr>
              <a:t> </a:t>
            </a:r>
            <a:r>
              <a:rPr lang="en-US" sz="2800" i="1" u="sng" dirty="0" err="1">
                <a:solidFill>
                  <a:srgbClr val="FF0000"/>
                </a:solidFill>
              </a:rPr>
              <a:t>dobro</a:t>
            </a:r>
            <a:r>
              <a:rPr lang="en-US" sz="2800" i="1" u="sng" dirty="0" smtClean="0">
                <a:solidFill>
                  <a:srgbClr val="FF0000"/>
                </a:solidFill>
              </a:rPr>
              <a:t>.</a:t>
            </a:r>
            <a:r>
              <a:rPr lang="sr-Latn-RS" sz="2800" i="1" u="sng" dirty="0" smtClean="0">
                <a:solidFill>
                  <a:srgbClr val="FF0000"/>
                </a:solidFill>
              </a:rPr>
              <a:t>“</a:t>
            </a:r>
          </a:p>
          <a:p>
            <a:pPr marL="0" indent="0">
              <a:buNone/>
            </a:pPr>
            <a:r>
              <a:rPr lang="sr-Latn-RS" sz="2800" i="1" u="sng" dirty="0" smtClean="0">
                <a:solidFill>
                  <a:srgbClr val="FF0000"/>
                </a:solidFill>
              </a:rPr>
              <a:t>2.“Don't </a:t>
            </a:r>
            <a:r>
              <a:rPr lang="sr-Latn-RS" sz="2800" i="1" u="sng" dirty="0">
                <a:solidFill>
                  <a:srgbClr val="FF0000"/>
                </a:solidFill>
              </a:rPr>
              <a:t>compare yourself with anyone in this world...if you do so, you are insulting yourself</a:t>
            </a:r>
            <a:r>
              <a:rPr lang="sr-Latn-RS" sz="2800" i="1" u="sng" dirty="0" smtClean="0">
                <a:solidFill>
                  <a:srgbClr val="FF0000"/>
                </a:solidFill>
              </a:rPr>
              <a:t>.”</a:t>
            </a:r>
          </a:p>
          <a:p>
            <a:pPr marL="0" indent="0">
              <a:buNone/>
            </a:pPr>
            <a:r>
              <a:rPr lang="sr-Latn-RS" sz="2800" i="1" u="sng" dirty="0" smtClean="0">
                <a:solidFill>
                  <a:srgbClr val="FF0000"/>
                </a:solidFill>
              </a:rPr>
              <a:t> 2.“Ne </a:t>
            </a:r>
            <a:r>
              <a:rPr lang="sr-Latn-RS" sz="2800" i="1" u="sng" dirty="0">
                <a:solidFill>
                  <a:srgbClr val="FF0000"/>
                </a:solidFill>
              </a:rPr>
              <a:t>poredite se ni sa kim drugim na svetu ... ako to uradite uvredićete sebe</a:t>
            </a:r>
            <a:r>
              <a:rPr lang="sr-Latn-RS" sz="2800" i="1" u="sng" dirty="0" smtClean="0">
                <a:solidFill>
                  <a:srgbClr val="FF0000"/>
                </a:solidFill>
              </a:rPr>
              <a:t>.“</a:t>
            </a:r>
            <a:endParaRPr lang="sr-Latn-RS" sz="2800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162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1560" y="260648"/>
            <a:ext cx="7920880" cy="56886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RS" sz="2800" dirty="0">
                <a:solidFill>
                  <a:srgbClr val="FF0000"/>
                </a:solidFill>
              </a:rPr>
              <a:t>3</a:t>
            </a:r>
            <a:r>
              <a:rPr lang="sr-Latn-RS" sz="2800" dirty="0" smtClean="0">
                <a:solidFill>
                  <a:srgbClr val="FF0000"/>
                </a:solidFill>
              </a:rPr>
              <a:t>.“I </a:t>
            </a:r>
            <a:r>
              <a:rPr lang="sr-Latn-RS" sz="2800" dirty="0">
                <a:solidFill>
                  <a:srgbClr val="FF0000"/>
                </a:solidFill>
              </a:rPr>
              <a:t>choose a lazy person to do a hard job. Because a lazy person will find an easy way to do it</a:t>
            </a:r>
            <a:r>
              <a:rPr lang="sr-Latn-RS" sz="2800" dirty="0" smtClean="0">
                <a:solidFill>
                  <a:srgbClr val="FF0000"/>
                </a:solidFill>
              </a:rPr>
              <a:t>.”</a:t>
            </a:r>
          </a:p>
          <a:p>
            <a:pPr marL="0" indent="0">
              <a:buNone/>
            </a:pPr>
            <a:r>
              <a:rPr lang="sr-Latn-RS" sz="2800" dirty="0">
                <a:solidFill>
                  <a:srgbClr val="FF0000"/>
                </a:solidFill>
              </a:rPr>
              <a:t>3</a:t>
            </a:r>
            <a:r>
              <a:rPr lang="sr-Latn-RS" sz="2800" dirty="0" smtClean="0">
                <a:solidFill>
                  <a:srgbClr val="FF0000"/>
                </a:solidFill>
              </a:rPr>
              <a:t>.“Izabraću </a:t>
            </a:r>
            <a:r>
              <a:rPr lang="sr-Latn-RS" sz="2800" dirty="0">
                <a:solidFill>
                  <a:srgbClr val="FF0000"/>
                </a:solidFill>
              </a:rPr>
              <a:t>lenju osobu da uradi težak posao jer će lenja osoba naći lak način da ga uradi</a:t>
            </a:r>
            <a:r>
              <a:rPr lang="sr-Latn-RS" sz="2800" dirty="0" smtClean="0">
                <a:solidFill>
                  <a:srgbClr val="FF0000"/>
                </a:solidFill>
              </a:rPr>
              <a:t>.“</a:t>
            </a:r>
          </a:p>
          <a:p>
            <a:pPr marL="0" indent="0">
              <a:buNone/>
            </a:pPr>
            <a:r>
              <a:rPr lang="sr-Latn-RS" sz="2800" dirty="0" smtClean="0">
                <a:solidFill>
                  <a:srgbClr val="FF0000"/>
                </a:solidFill>
              </a:rPr>
              <a:t>4.“Your </a:t>
            </a:r>
            <a:r>
              <a:rPr lang="sr-Latn-RS" sz="2800" dirty="0">
                <a:solidFill>
                  <a:srgbClr val="FF0000"/>
                </a:solidFill>
              </a:rPr>
              <a:t>most unhappy customers are your greatest source of learning.” </a:t>
            </a:r>
            <a:endParaRPr lang="sr-Latn-RS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Latn-RS" sz="2800" dirty="0" smtClean="0">
                <a:solidFill>
                  <a:srgbClr val="FF0000"/>
                </a:solidFill>
              </a:rPr>
              <a:t>4.„Vaš </a:t>
            </a:r>
            <a:r>
              <a:rPr lang="sr-Latn-RS" sz="2800" dirty="0">
                <a:solidFill>
                  <a:srgbClr val="FF0000"/>
                </a:solidFill>
              </a:rPr>
              <a:t>najbolji izvor za učenje su najnezadovoljniji potrošači</a:t>
            </a:r>
            <a:r>
              <a:rPr lang="sr-Latn-RS" sz="2800" dirty="0" smtClean="0">
                <a:solidFill>
                  <a:srgbClr val="FF0000"/>
                </a:solidFill>
              </a:rPr>
              <a:t>.“</a:t>
            </a:r>
          </a:p>
          <a:p>
            <a:pPr marL="0" indent="0">
              <a:buNone/>
            </a:pPr>
            <a:r>
              <a:rPr lang="sr-Latn-RS" sz="2800" dirty="0" smtClean="0">
                <a:solidFill>
                  <a:srgbClr val="FF0000"/>
                </a:solidFill>
              </a:rPr>
              <a:t>5.“Success </a:t>
            </a:r>
            <a:r>
              <a:rPr lang="sr-Latn-RS" sz="2800" dirty="0">
                <a:solidFill>
                  <a:srgbClr val="FF0000"/>
                </a:solidFill>
              </a:rPr>
              <a:t>is a lousy teacher. It seduces smart people into thinking they can't lose.” </a:t>
            </a:r>
            <a:endParaRPr lang="sr-Latn-RS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Latn-RS" sz="2800" dirty="0" smtClean="0">
                <a:solidFill>
                  <a:srgbClr val="FF0000"/>
                </a:solidFill>
              </a:rPr>
              <a:t>5.„Uspeh </a:t>
            </a:r>
            <a:r>
              <a:rPr lang="sr-Latn-RS" sz="2800" dirty="0">
                <a:solidFill>
                  <a:srgbClr val="FF0000"/>
                </a:solidFill>
              </a:rPr>
              <a:t>je loš učitelj, on navodi pametne ljude da misle da ne mogu </a:t>
            </a:r>
            <a:r>
              <a:rPr lang="sr-Latn-RS" sz="2800" dirty="0" smtClean="0">
                <a:solidFill>
                  <a:srgbClr val="FF0000"/>
                </a:solidFill>
              </a:rPr>
              <a:t>pogrešiti.“</a:t>
            </a:r>
            <a:endParaRPr lang="sr-Latn-R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390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3568" y="188640"/>
            <a:ext cx="7920880" cy="56886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RS" sz="2800" dirty="0" smtClean="0">
                <a:solidFill>
                  <a:srgbClr val="FF0000"/>
                </a:solidFill>
              </a:rPr>
              <a:t>-6.“DNA </a:t>
            </a:r>
            <a:r>
              <a:rPr lang="sr-Latn-RS" sz="2800" dirty="0">
                <a:solidFill>
                  <a:srgbClr val="FF0000"/>
                </a:solidFill>
              </a:rPr>
              <a:t>is like a computer program but far, far more advanced than any software ever created</a:t>
            </a:r>
            <a:r>
              <a:rPr lang="sr-Latn-RS" sz="2800" dirty="0" smtClean="0">
                <a:solidFill>
                  <a:srgbClr val="FF0000"/>
                </a:solidFill>
              </a:rPr>
              <a:t>.”</a:t>
            </a:r>
          </a:p>
          <a:p>
            <a:pPr marL="0" indent="0">
              <a:buNone/>
            </a:pPr>
            <a:r>
              <a:rPr lang="sr-Latn-RS" sz="2800" dirty="0" smtClean="0">
                <a:solidFill>
                  <a:srgbClr val="FF0000"/>
                </a:solidFill>
              </a:rPr>
              <a:t>6.“DNK-a </a:t>
            </a:r>
            <a:r>
              <a:rPr lang="sr-Latn-RS" sz="2800" dirty="0">
                <a:solidFill>
                  <a:srgbClr val="FF0000"/>
                </a:solidFill>
              </a:rPr>
              <a:t>je kao kompjuterski program, ali je mnogo naprednija od bilo kog softvera ikada napravljenog</a:t>
            </a:r>
            <a:r>
              <a:rPr lang="sr-Latn-RS" sz="2800" dirty="0" smtClean="0">
                <a:solidFill>
                  <a:srgbClr val="FF0000"/>
                </a:solidFill>
              </a:rPr>
              <a:t>.“</a:t>
            </a:r>
          </a:p>
          <a:p>
            <a:pPr marL="0" indent="0">
              <a:buNone/>
            </a:pPr>
            <a:r>
              <a:rPr lang="sr-Latn-RS" sz="2800" dirty="0" smtClean="0">
                <a:solidFill>
                  <a:srgbClr val="FF0000"/>
                </a:solidFill>
              </a:rPr>
              <a:t>7.“Be </a:t>
            </a:r>
            <a:r>
              <a:rPr lang="sr-Latn-RS" sz="2800" dirty="0">
                <a:solidFill>
                  <a:srgbClr val="FF0000"/>
                </a:solidFill>
              </a:rPr>
              <a:t>nice to nerds. Chances are you'll end up working for one</a:t>
            </a:r>
            <a:r>
              <a:rPr lang="sr-Latn-RS" sz="2800" dirty="0" smtClean="0">
                <a:solidFill>
                  <a:srgbClr val="FF0000"/>
                </a:solidFill>
              </a:rPr>
              <a:t>.”</a:t>
            </a:r>
          </a:p>
          <a:p>
            <a:pPr marL="0" indent="0">
              <a:buNone/>
            </a:pPr>
            <a:r>
              <a:rPr lang="sr-Latn-RS" sz="2800" dirty="0" smtClean="0">
                <a:solidFill>
                  <a:srgbClr val="FF0000"/>
                </a:solidFill>
              </a:rPr>
              <a:t> 7.“Budite </a:t>
            </a:r>
            <a:r>
              <a:rPr lang="sr-Latn-RS" sz="2800" dirty="0">
                <a:solidFill>
                  <a:srgbClr val="FF0000"/>
                </a:solidFill>
              </a:rPr>
              <a:t>dobri prema štreberima, velike su šanse da ćete raditi za jednog</a:t>
            </a:r>
            <a:r>
              <a:rPr lang="sr-Latn-RS" sz="2800" dirty="0" smtClean="0">
                <a:solidFill>
                  <a:srgbClr val="FF0000"/>
                </a:solidFill>
              </a:rPr>
              <a:t>.“</a:t>
            </a:r>
          </a:p>
          <a:p>
            <a:pPr marL="0" indent="0">
              <a:buNone/>
            </a:pPr>
            <a:r>
              <a:rPr lang="sr-Latn-RS" sz="2800" dirty="0" smtClean="0">
                <a:solidFill>
                  <a:srgbClr val="FFFF00"/>
                </a:solidFill>
              </a:rPr>
              <a:t>Ima ih još jako puno, ali ja sam izdvojio najvažnije ostale možete pogledati ovde.</a:t>
            </a:r>
          </a:p>
          <a:p>
            <a:pPr marL="0" indent="0">
              <a:buNone/>
            </a:pPr>
            <a:r>
              <a:rPr lang="sr-Latn-RS" sz="2800" dirty="0">
                <a:solidFill>
                  <a:srgbClr val="FFFF00"/>
                </a:solidFill>
              </a:rPr>
              <a:t>http://www.goodreads.com/author/quotes/23470.Bill_Gates</a:t>
            </a:r>
          </a:p>
        </p:txBody>
      </p:sp>
    </p:spTree>
    <p:extLst>
      <p:ext uri="{BB962C8B-B14F-4D97-AF65-F5344CB8AC3E}">
        <p14:creationId xmlns:p14="http://schemas.microsoft.com/office/powerpoint/2010/main" val="3639407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24</TotalTime>
  <Words>344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Horizon</vt:lpstr>
      <vt:lpstr>Izjave billa gatesa</vt:lpstr>
      <vt:lpstr>             bIll gates</vt:lpstr>
      <vt:lpstr>          Njegove izjave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Izjave billa gatesa</dc:title>
  <dc:creator>N&amp;N</dc:creator>
  <cp:lastModifiedBy>N&amp;N</cp:lastModifiedBy>
  <cp:revision>3</cp:revision>
  <dcterms:created xsi:type="dcterms:W3CDTF">2014-03-04T19:51:00Z</dcterms:created>
  <dcterms:modified xsi:type="dcterms:W3CDTF">2014-03-04T20:15:57Z</dcterms:modified>
</cp:coreProperties>
</file>