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015-E18F-4F67-9E64-91B48C7E46A2}" type="datetimeFigureOut">
              <a:rPr lang="sr-Latn-RS" smtClean="0"/>
              <a:t>25.3.2014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D95B-1A8B-4F8C-9143-6B4CBBDC2AEE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015-E18F-4F67-9E64-91B48C7E46A2}" type="datetimeFigureOut">
              <a:rPr lang="sr-Latn-RS" smtClean="0"/>
              <a:t>25.3.2014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D95B-1A8B-4F8C-9143-6B4CBBDC2AE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015-E18F-4F67-9E64-91B48C7E46A2}" type="datetimeFigureOut">
              <a:rPr lang="sr-Latn-RS" smtClean="0"/>
              <a:t>25.3.2014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D95B-1A8B-4F8C-9143-6B4CBBDC2AE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015-E18F-4F67-9E64-91B48C7E46A2}" type="datetimeFigureOut">
              <a:rPr lang="sr-Latn-RS" smtClean="0"/>
              <a:t>25.3.2014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D95B-1A8B-4F8C-9143-6B4CBBDC2AEE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015-E18F-4F67-9E64-91B48C7E46A2}" type="datetimeFigureOut">
              <a:rPr lang="sr-Latn-RS" smtClean="0"/>
              <a:t>25.3.2014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D95B-1A8B-4F8C-9143-6B4CBBDC2AE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015-E18F-4F67-9E64-91B48C7E46A2}" type="datetimeFigureOut">
              <a:rPr lang="sr-Latn-RS" smtClean="0"/>
              <a:t>25.3.2014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D95B-1A8B-4F8C-9143-6B4CBBDC2AE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015-E18F-4F67-9E64-91B48C7E46A2}" type="datetimeFigureOut">
              <a:rPr lang="sr-Latn-RS" smtClean="0"/>
              <a:t>25.3.2014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D95B-1A8B-4F8C-9143-6B4CBBDC2AE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015-E18F-4F67-9E64-91B48C7E46A2}" type="datetimeFigureOut">
              <a:rPr lang="sr-Latn-RS" smtClean="0"/>
              <a:t>25.3.2014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D95B-1A8B-4F8C-9143-6B4CBBDC2AE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015-E18F-4F67-9E64-91B48C7E46A2}" type="datetimeFigureOut">
              <a:rPr lang="sr-Latn-RS" smtClean="0"/>
              <a:t>25.3.2014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D95B-1A8B-4F8C-9143-6B4CBBDC2AE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015-E18F-4F67-9E64-91B48C7E46A2}" type="datetimeFigureOut">
              <a:rPr lang="sr-Latn-RS" smtClean="0"/>
              <a:t>25.3.2014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D95B-1A8B-4F8C-9143-6B4CBBDC2AE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6015-E18F-4F67-9E64-91B48C7E46A2}" type="datetimeFigureOut">
              <a:rPr lang="sr-Latn-RS" smtClean="0"/>
              <a:t>25.3.2014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DD95B-1A8B-4F8C-9143-6B4CBBDC2AEE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3776015-E18F-4F67-9E64-91B48C7E46A2}" type="datetimeFigureOut">
              <a:rPr lang="sr-Latn-RS" smtClean="0"/>
              <a:t>25.3.2014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CDDD95B-1A8B-4F8C-9143-6B4CBBDC2AEE}" type="slidenum">
              <a:rPr lang="sr-Latn-RS" smtClean="0"/>
              <a:t>‹#›</a:t>
            </a:fld>
            <a:endParaRPr lang="sr-Latn-R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4000" dirty="0" smtClean="0">
                <a:solidFill>
                  <a:srgbClr val="FFFF00"/>
                </a:solidFill>
              </a:rPr>
              <a:t>ILEGALNo preuzimanja sadržaja</a:t>
            </a:r>
            <a:endParaRPr lang="sr-Latn-R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117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/>
          <a:lstStyle/>
          <a:p>
            <a:r>
              <a:rPr lang="sr-Latn-RS" sz="4000" dirty="0" smtClean="0">
                <a:solidFill>
                  <a:srgbClr val="FFFF00"/>
                </a:solidFill>
              </a:rPr>
              <a:t>Šta se sve skida preko torenta</a:t>
            </a:r>
            <a:endParaRPr lang="sr-Latn-R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2" y="1600200"/>
            <a:ext cx="8784976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vi-VN" sz="2600" dirty="0">
                <a:solidFill>
                  <a:srgbClr val="FF0000"/>
                </a:solidFill>
              </a:rPr>
              <a:t>Muzika</a:t>
            </a:r>
            <a:r>
              <a:rPr lang="vi-VN" sz="2600" dirty="0"/>
              <a:t>, filmovi i razni softver najčešće se skidaju preko torrenta na koji otpada čak 60% celokupnog downloada s interneta.</a:t>
            </a:r>
            <a:r>
              <a:rPr lang="vi-VN" sz="2600" dirty="0">
                <a:solidFill>
                  <a:srgbClr val="FF0000"/>
                </a:solidFill>
              </a:rPr>
              <a:t> Pritom </a:t>
            </a:r>
            <a:r>
              <a:rPr lang="vi-VN" sz="2600" dirty="0"/>
              <a:t>je porast u skidanju muzike značajno manji nego kad se radi o filmovima, video igrama i računarskom softveru. </a:t>
            </a:r>
            <a:r>
              <a:rPr lang="vi-VN" sz="2600" dirty="0">
                <a:solidFill>
                  <a:srgbClr val="FF0000"/>
                </a:solidFill>
              </a:rPr>
              <a:t>Vlasti</a:t>
            </a:r>
            <a:r>
              <a:rPr lang="vi-VN" sz="2600" dirty="0"/>
              <a:t> širom sveta trude se, zajedno s produkcijskim i diskografskim kućama ograničiti ili u potpunosti zaustaviti ilegalnu razmenu. </a:t>
            </a:r>
            <a:r>
              <a:rPr lang="vi-VN" sz="2600" dirty="0">
                <a:solidFill>
                  <a:srgbClr val="FF0000"/>
                </a:solidFill>
              </a:rPr>
              <a:t>Šveđani </a:t>
            </a:r>
            <a:r>
              <a:rPr lang="vi-VN" sz="2600" dirty="0"/>
              <a:t>su skoro uspeli pokoriti "The Pirate Bay", da bi na kraju shvatili kako se download u zemlji povećao uprkos rigoroznim zakonima i kaznama. </a:t>
            </a:r>
            <a:endParaRPr lang="sr-Latn-R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37" y="5661248"/>
            <a:ext cx="1688116" cy="1198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373215"/>
            <a:ext cx="2154932" cy="13319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8664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sr-Latn-RS" sz="3600" dirty="0" smtClean="0">
                <a:solidFill>
                  <a:srgbClr val="FFFF00"/>
                </a:solidFill>
              </a:rPr>
              <a:t>Posledice ilegalnog preuzimanja sadržaja</a:t>
            </a:r>
            <a:endParaRPr lang="sr-Latn-R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000" i="1" dirty="0">
                <a:solidFill>
                  <a:srgbClr val="FF0000"/>
                </a:solidFill>
              </a:rPr>
              <a:t>Prodaja</a:t>
            </a:r>
            <a:r>
              <a:rPr lang="sr-Latn-RS" sz="3000" i="1" dirty="0"/>
              <a:t> DVD-a se smanjila u posljednjih godinu dana zbog čega su izgubljena radna mesta u produkciji i distribuciji. </a:t>
            </a:r>
            <a:r>
              <a:rPr lang="sr-Latn-RS" sz="3000" i="1" dirty="0">
                <a:solidFill>
                  <a:srgbClr val="FF0000"/>
                </a:solidFill>
              </a:rPr>
              <a:t>Skidanje</a:t>
            </a:r>
            <a:r>
              <a:rPr lang="sr-Latn-RS" sz="3000" i="1" dirty="0"/>
              <a:t> muzike usporava jer postoji sve više online servisa putem kojih se mp3 datoteke mogu skinuti potpuno legalno</a:t>
            </a:r>
            <a:r>
              <a:rPr lang="sr-Latn-RS" sz="3000" dirty="0"/>
              <a:t>,</a:t>
            </a:r>
            <a:r>
              <a:rPr lang="sr-Latn-RS" sz="3000" b="1" dirty="0"/>
              <a:t>tvrdi John Woodward, izvršni direktor UK Film Council.</a:t>
            </a:r>
            <a:r>
              <a:rPr lang="sr-Latn-RS" sz="3000" dirty="0"/>
              <a:t> </a:t>
            </a:r>
            <a:r>
              <a:rPr lang="sr-Latn-RS" sz="3000" dirty="0"/>
              <a:t/>
            </a:r>
            <a:br>
              <a:rPr lang="sr-Latn-RS" sz="3000" dirty="0"/>
            </a:br>
            <a:r>
              <a:rPr lang="sr-Latn-RS" sz="3000" dirty="0">
                <a:solidFill>
                  <a:srgbClr val="FF0000"/>
                </a:solidFill>
              </a:rPr>
              <a:t>Velik</a:t>
            </a:r>
            <a:r>
              <a:rPr lang="sr-Latn-RS" sz="3000" dirty="0"/>
              <a:t> broj stručnjaka pokušaje zabrane smatra potpuno uzaludnima.</a:t>
            </a:r>
            <a:endParaRPr lang="sr-Latn-RS" sz="3000" dirty="0"/>
          </a:p>
        </p:txBody>
      </p:sp>
    </p:spTree>
    <p:extLst>
      <p:ext uri="{BB962C8B-B14F-4D97-AF65-F5344CB8AC3E}">
        <p14:creationId xmlns:p14="http://schemas.microsoft.com/office/powerpoint/2010/main" val="15521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rgbClr val="FFFF00"/>
                </a:solidFill>
              </a:rPr>
              <a:t>Šta je učinjeni povodom iligalnog preuzimanja sadržaja</a:t>
            </a:r>
            <a:endParaRPr lang="sr-Latn-R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000" i="1" dirty="0">
                <a:solidFill>
                  <a:srgbClr val="FF0000"/>
                </a:solidFill>
              </a:rPr>
              <a:t>Postoji</a:t>
            </a:r>
            <a:r>
              <a:rPr lang="sr-Latn-RS" sz="3000" i="1" dirty="0"/>
              <a:t> toliko mesta s kojih se može nešto skinuti i još puno, puno više osoba koje skidaju, da je gotovo nemoguće celu mašineriju staviti pod kontrolu</a:t>
            </a:r>
            <a:r>
              <a:rPr lang="sr-Latn-RS" sz="3000" dirty="0"/>
              <a:t>, </a:t>
            </a:r>
            <a:r>
              <a:rPr lang="sr-Latn-RS" sz="3000" b="1" dirty="0"/>
              <a:t>rekao je Mike Roberts, IT direktor iz Londona.</a:t>
            </a:r>
            <a:r>
              <a:rPr lang="sr-Latn-RS" sz="3000" dirty="0"/>
              <a:t> </a:t>
            </a:r>
            <a:r>
              <a:rPr lang="sr-Latn-RS" sz="3000" dirty="0"/>
              <a:t/>
            </a:r>
            <a:br>
              <a:rPr lang="sr-Latn-RS" sz="3000" dirty="0"/>
            </a:br>
            <a:r>
              <a:rPr lang="sr-Latn-RS" sz="3000" dirty="0">
                <a:solidFill>
                  <a:srgbClr val="FF0000"/>
                </a:solidFill>
              </a:rPr>
              <a:t>Brazilska</a:t>
            </a:r>
            <a:r>
              <a:rPr lang="sr-Latn-RS" sz="3000" dirty="0"/>
              <a:t> agencija protiv piratstva nedavno je zatvorila osam stranica s kojih su surferi skidali multimedijske datoteke, ali priznaju da je u ovom trenutku gotovo nemoguće pokoriti sistem razvijen oko torrenta.</a:t>
            </a:r>
            <a:endParaRPr lang="sr-Latn-RS" sz="3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9121">
            <a:off x="1547664" y="5502943"/>
            <a:ext cx="1872208" cy="12113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9241">
            <a:off x="6880301" y="5301208"/>
            <a:ext cx="1656184" cy="1413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04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</TotalTime>
  <Words>185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ILEGALNo preuzimanja sadržaja</vt:lpstr>
      <vt:lpstr>Šta se sve skida preko torenta</vt:lpstr>
      <vt:lpstr>Posledice ilegalnog preuzimanja sadržaja</vt:lpstr>
      <vt:lpstr>Šta je učinjeni povodom iligalnog preuzimanja sadržaja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ILEGALNo preuzimanja sadržaja</dc:title>
  <dc:creator>N&amp;N</dc:creator>
  <cp:lastModifiedBy>N&amp;N</cp:lastModifiedBy>
  <cp:revision>2</cp:revision>
  <dcterms:created xsi:type="dcterms:W3CDTF">2014-03-25T19:48:17Z</dcterms:created>
  <dcterms:modified xsi:type="dcterms:W3CDTF">2014-03-25T20:01:43Z</dcterms:modified>
</cp:coreProperties>
</file>