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5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7AFC5-94D7-48E3-95AA-AA3E08316887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8553-5C17-4868-9F35-FAC4D2DF9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3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gray">
          <a:xfrm>
            <a:off x="519113" y="5864225"/>
            <a:ext cx="71199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  <a:p>
            <a:pPr defTabSz="801688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519112" y="4724400"/>
            <a:ext cx="2986087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en-US" sz="1200">
                <a:solidFill>
                  <a:srgbClr val="171717"/>
                </a:solidFill>
              </a:rPr>
              <a:t>Your Logo</a:t>
            </a:r>
          </a:p>
        </p:txBody>
      </p:sp>
      <p:sp>
        <p:nvSpPr>
          <p:cNvPr id="9" name="Rectangle 8"/>
          <p:cNvSpPr/>
          <p:nvPr/>
        </p:nvSpPr>
        <p:spPr>
          <a:xfrm>
            <a:off x="180492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572000"/>
            <a:ext cx="55341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Dobre i loše </a:t>
            </a:r>
            <a:r>
              <a:rPr lang="sr-Latn-R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strane</a:t>
            </a:r>
            <a:r>
              <a:rPr lang="sr-Latn-R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interneta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sr-Latn-RS" dirty="0" smtClean="0">
                <a:solidFill>
                  <a:prstClr val="black"/>
                </a:solidFill>
                <a:latin typeface="Constantia"/>
              </a:rPr>
              <a:t>O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mogućuje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kupovinu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različitih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proizvoda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 (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npr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rezervacija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karata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59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82999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24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sr-Latn-RS" dirty="0" smtClean="0">
                <a:solidFill>
                  <a:prstClr val="black"/>
                </a:solidFill>
                <a:latin typeface="Constantia"/>
              </a:rPr>
              <a:t>R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azmena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iskustava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mišljenja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i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informacija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sa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vršnjacima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i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odraslima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sličnih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interesovanja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ili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problema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65880"/>
            <a:ext cx="3177209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sr-Latn-RS" dirty="0" smtClean="0">
                <a:solidFill>
                  <a:prstClr val="black"/>
                </a:solidFill>
                <a:latin typeface="Constantia"/>
              </a:rPr>
              <a:t>D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eca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i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mladi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uče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da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pišu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46120"/>
            <a:ext cx="326795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41395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851712"/>
            <a:ext cx="1651000" cy="1172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0"/>
            <a:ext cx="2397443" cy="23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vi-VN" dirty="0">
                <a:solidFill>
                  <a:prstClr val="black"/>
                </a:solidFill>
                <a:latin typeface="Constantia"/>
              </a:rPr>
              <a:t>Internet korisnici postaju manje druželjubivi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874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05199"/>
            <a:ext cx="2971800" cy="2105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91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vi-VN" dirty="0" smtClean="0">
                <a:solidFill>
                  <a:prstClr val="black"/>
                </a:solidFill>
                <a:latin typeface="Constantia"/>
              </a:rPr>
              <a:t>Objavljivanje </a:t>
            </a:r>
            <a:r>
              <a:rPr lang="vi-VN" dirty="0">
                <a:solidFill>
                  <a:prstClr val="black"/>
                </a:solidFill>
                <a:latin typeface="Constantia"/>
              </a:rPr>
              <a:t>dezinformacija i neproverenih saznanja o pojedinim događajima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18674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27119"/>
            <a:ext cx="2848293" cy="239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vi-VN" dirty="0" smtClean="0">
                <a:solidFill>
                  <a:prstClr val="black"/>
                </a:solidFill>
                <a:latin typeface="Constantia"/>
              </a:rPr>
              <a:t>Zavisnost</a:t>
            </a:r>
            <a:endParaRPr lang="vi-VN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36122"/>
            <a:ext cx="3048000" cy="2020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40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vi-VN" dirty="0" smtClean="0">
                <a:solidFill>
                  <a:prstClr val="black"/>
                </a:solidFill>
                <a:latin typeface="Constantia"/>
              </a:rPr>
              <a:t>Anonimnost</a:t>
            </a:r>
            <a:endParaRPr lang="vi-VN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0"/>
          <a:stretch/>
        </p:blipFill>
        <p:spPr>
          <a:xfrm>
            <a:off x="3429000" y="2895601"/>
            <a:ext cx="2511425" cy="25704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7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vi-VN" dirty="0" smtClean="0">
                <a:solidFill>
                  <a:prstClr val="black"/>
                </a:solidFill>
                <a:latin typeface="Constantia"/>
              </a:rPr>
              <a:t>Virusi </a:t>
            </a:r>
            <a:endParaRPr lang="vi-VN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828924" cy="2828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66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vi-VN" dirty="0" smtClean="0">
                <a:solidFill>
                  <a:prstClr val="black"/>
                </a:solidFill>
                <a:latin typeface="Constantia"/>
              </a:rPr>
              <a:t>Hakeri</a:t>
            </a:r>
            <a:endParaRPr lang="vi-VN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87041"/>
            <a:ext cx="3241267" cy="2057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25" y="4196081"/>
            <a:ext cx="3484536" cy="2171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636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14600"/>
            <a:ext cx="3571875" cy="3571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88232"/>
            <a:ext cx="1676400" cy="1190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vi-VN" dirty="0" smtClean="0">
                <a:solidFill>
                  <a:prstClr val="black"/>
                </a:solidFill>
                <a:latin typeface="Constantia"/>
              </a:rPr>
              <a:t>Nedostatak </a:t>
            </a:r>
            <a:r>
              <a:rPr lang="vi-VN" dirty="0">
                <a:solidFill>
                  <a:prstClr val="black"/>
                </a:solidFill>
                <a:latin typeface="Constantia"/>
              </a:rPr>
              <a:t>fizičke aktivnosti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3200400" cy="2324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>
          <a:xfrm>
            <a:off x="5562600" y="3429000"/>
            <a:ext cx="2884664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4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vi-VN" dirty="0" smtClean="0">
                <a:solidFill>
                  <a:prstClr val="black"/>
                </a:solidFill>
                <a:latin typeface="Constantia"/>
              </a:rPr>
              <a:t>Potreba </a:t>
            </a:r>
            <a:r>
              <a:rPr lang="vi-VN" dirty="0">
                <a:solidFill>
                  <a:prstClr val="black"/>
                </a:solidFill>
                <a:latin typeface="Constantia"/>
              </a:rPr>
              <a:t>za javnim deljenjem svakodnevnih aktivnosti putem društvenih mreža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08514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77" y="3886200"/>
            <a:ext cx="5563810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94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vi-VN" dirty="0" smtClean="0">
                <a:solidFill>
                  <a:prstClr val="black"/>
                </a:solidFill>
                <a:latin typeface="Constantia"/>
              </a:rPr>
              <a:t>Zanemarivanje </a:t>
            </a:r>
            <a:r>
              <a:rPr lang="vi-VN" dirty="0">
                <a:solidFill>
                  <a:prstClr val="black"/>
                </a:solidFill>
                <a:latin typeface="Constantia"/>
              </a:rPr>
              <a:t>obaveza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>
          <a:xfrm>
            <a:off x="685800" y="3733800"/>
            <a:ext cx="2357967" cy="2098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87" y="3764280"/>
            <a:ext cx="16422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sr-Latn-RS" dirty="0" smtClean="0">
                <a:solidFill>
                  <a:prstClr val="black"/>
                </a:solidFill>
                <a:latin typeface="Constantia"/>
              </a:rPr>
              <a:t>N</a:t>
            </a:r>
            <a:r>
              <a:rPr lang="vi-VN" dirty="0" smtClean="0">
                <a:solidFill>
                  <a:prstClr val="black"/>
                </a:solidFill>
                <a:latin typeface="Constantia"/>
              </a:rPr>
              <a:t>eodgovarajući sadržaj – </a:t>
            </a:r>
            <a:r>
              <a:rPr lang="vi-VN" dirty="0">
                <a:solidFill>
                  <a:prstClr val="black"/>
                </a:solidFill>
                <a:latin typeface="Constantia"/>
              </a:rPr>
              <a:t>pretražujući blogove drugih ljudi deca mogu naići na sadržaje i rasprave neprikladne za njihov </a:t>
            </a:r>
            <a:r>
              <a:rPr lang="vi-VN" dirty="0" smtClean="0">
                <a:solidFill>
                  <a:prstClr val="black"/>
                </a:solidFill>
                <a:latin typeface="Constantia"/>
              </a:rPr>
              <a:t>uzrast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1" y="3886200"/>
            <a:ext cx="39909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sr-Latn-RS" dirty="0" smtClean="0">
                <a:solidFill>
                  <a:prstClr val="black"/>
                </a:solidFill>
                <a:latin typeface="Constantia"/>
              </a:rPr>
              <a:t>N</a:t>
            </a:r>
            <a:r>
              <a:rPr lang="vi-VN" dirty="0" smtClean="0">
                <a:solidFill>
                  <a:prstClr val="black"/>
                </a:solidFill>
                <a:latin typeface="Constantia"/>
              </a:rPr>
              <a:t>asilje preko interneta – </a:t>
            </a:r>
            <a:r>
              <a:rPr lang="vi-VN" dirty="0">
                <a:solidFill>
                  <a:prstClr val="black"/>
                </a:solidFill>
                <a:latin typeface="Constantia"/>
              </a:rPr>
              <a:t>neki ljudi mogu koristiti blogove kao put ka nasilju ili zastrašivanju druge </a:t>
            </a:r>
            <a:r>
              <a:rPr lang="vi-VN" dirty="0" smtClean="0">
                <a:solidFill>
                  <a:prstClr val="black"/>
                </a:solidFill>
                <a:latin typeface="Constantia"/>
              </a:rPr>
              <a:t>dece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Negativne strane Interneta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78860"/>
            <a:ext cx="1743075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4560"/>
            <a:ext cx="3048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3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sr-Latn-RS" dirty="0">
              <a:solidFill>
                <a:prstClr val="black"/>
              </a:solidFill>
              <a:latin typeface="Constantia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sr-Latn-RS" dirty="0" smtClean="0">
                <a:solidFill>
                  <a:prstClr val="black"/>
                </a:solidFill>
                <a:latin typeface="Constantia"/>
              </a:rPr>
              <a:t>OŠ „Zmaj Jova Jovanović“, Ruma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smtClean="0"/>
              <a:t>Hvala na pažnji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34190"/>
            <a:ext cx="1045845" cy="7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550" y="2362200"/>
            <a:ext cx="8229600" cy="3827463"/>
          </a:xfrm>
        </p:spPr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dirty="0" err="1">
                <a:solidFill>
                  <a:prstClr val="black"/>
                </a:solidFill>
                <a:latin typeface="Constantia"/>
              </a:rPr>
              <a:t>Jednostavan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brz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i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jeftin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način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komunikacije</a:t>
            </a:r>
            <a:endParaRPr lang="en-US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452812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3452812"/>
            <a:ext cx="1943100" cy="1943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71812"/>
            <a:ext cx="3381375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4" y="4819014"/>
            <a:ext cx="286702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6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Omogućava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komunikaciju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sa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ljudima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koji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su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udaljeni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od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nas</a:t>
            </a:r>
            <a:endParaRPr lang="en-US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2" y="3810000"/>
            <a:ext cx="3692324" cy="1828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2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Glavni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registar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informacija</a:t>
            </a:r>
            <a:endParaRPr lang="en-US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2238375" cy="2038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9525"/>
            <a:ext cx="2933700" cy="15621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6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sr-Latn-RS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ako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i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brzo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pregledavanje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aktuelnih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vesti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npr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čitanje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dnevnih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novina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i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vesti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vremenske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prognoze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29062"/>
            <a:ext cx="239077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38600"/>
            <a:ext cx="2714625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7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Besplatan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Internet u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prevozu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parkovima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kafićima</a:t>
            </a:r>
            <a:endParaRPr lang="en-US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67" y="3733800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52875"/>
            <a:ext cx="239077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77" y="3886200"/>
            <a:ext cx="20478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2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sr-Latn-RS" dirty="0" smtClean="0">
                <a:solidFill>
                  <a:prstClr val="black"/>
                </a:solidFill>
                <a:latin typeface="Constantia"/>
              </a:rPr>
              <a:t>P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redstavlja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izvor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zabave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igranje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igrica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sa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drugima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na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mreži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2667000" cy="1714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67125"/>
            <a:ext cx="2466975" cy="1857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3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sr-Latn-RS" dirty="0" smtClean="0">
                <a:solidFill>
                  <a:prstClr val="black"/>
                </a:solidFill>
                <a:latin typeface="Constantia"/>
              </a:rPr>
              <a:t>U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čenje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putem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tantia"/>
              </a:rPr>
              <a:t>interneta</a:t>
            </a:r>
            <a:r>
              <a:rPr lang="en-US" dirty="0" smtClean="0">
                <a:solidFill>
                  <a:prstClr val="black"/>
                </a:solidFill>
                <a:latin typeface="Constantia"/>
              </a:rPr>
              <a:t> –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omogućuje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pregled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najnovijih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saznanja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rezultata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istraživanja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te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prikupljanje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podataka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za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pisanje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školskih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seminara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 i </a:t>
            </a:r>
            <a:r>
              <a:rPr lang="en-US" dirty="0" err="1">
                <a:solidFill>
                  <a:prstClr val="black"/>
                </a:solidFill>
                <a:latin typeface="Constantia"/>
              </a:rPr>
              <a:t>projekata</a:t>
            </a:r>
            <a:r>
              <a:rPr lang="en-US" dirty="0">
                <a:solidFill>
                  <a:prstClr val="black"/>
                </a:solidFill>
                <a:latin typeface="Constantia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833438"/>
            <a:ext cx="7137400" cy="919162"/>
          </a:xfrm>
        </p:spPr>
        <p:txBody>
          <a:bodyPr>
            <a:normAutofit/>
          </a:bodyPr>
          <a:lstStyle/>
          <a:p>
            <a:r>
              <a:rPr lang="sr-Latn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Pozitivne strane Interneta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14800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838200"/>
            <a:ext cx="16525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258</TotalTime>
  <Words>262</Words>
  <Application>Microsoft Office PowerPoint</Application>
  <PresentationFormat>On-screen Show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PowerPoint Presentation</vt:lpstr>
      <vt:lpstr>PowerPoint Presentation</vt:lpstr>
      <vt:lpstr>Pozitivne strane Interneta</vt:lpstr>
      <vt:lpstr>Pozitivne strane Interneta</vt:lpstr>
      <vt:lpstr>Pozitivne strane Interneta</vt:lpstr>
      <vt:lpstr>Pozitivne strane Interneta</vt:lpstr>
      <vt:lpstr>Pozitivne strane Interneta</vt:lpstr>
      <vt:lpstr>Pozitivne strane Interneta</vt:lpstr>
      <vt:lpstr>Pozitivne strane Interneta</vt:lpstr>
      <vt:lpstr>Pozitivne strane Interneta</vt:lpstr>
      <vt:lpstr>Pozitivne strane Interneta</vt:lpstr>
      <vt:lpstr>Pozitivne strane Interneta</vt:lpstr>
      <vt:lpstr>PowerPoint Presentation</vt:lpstr>
      <vt:lpstr>Negativne strane Interneta</vt:lpstr>
      <vt:lpstr>Negativne strane Interneta</vt:lpstr>
      <vt:lpstr>Negativne strane Interneta</vt:lpstr>
      <vt:lpstr>Negativne strane Interneta</vt:lpstr>
      <vt:lpstr>Negativne strane Interneta</vt:lpstr>
      <vt:lpstr>Negativne strane Interneta</vt:lpstr>
      <vt:lpstr>Negativne strane Interneta</vt:lpstr>
      <vt:lpstr>Negativne strane Interneta</vt:lpstr>
      <vt:lpstr>Negativne strane Interneta</vt:lpstr>
      <vt:lpstr>Negativne strane Interneta</vt:lpstr>
      <vt:lpstr>Negativne strane Interneta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Martic</dc:creator>
  <cp:lastModifiedBy>N&amp;N</cp:lastModifiedBy>
  <cp:revision>31</cp:revision>
  <dcterms:created xsi:type="dcterms:W3CDTF">2006-08-16T00:00:00Z</dcterms:created>
  <dcterms:modified xsi:type="dcterms:W3CDTF">2014-03-02T13:01:15Z</dcterms:modified>
</cp:coreProperties>
</file>