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658F-5D00-4CC0-B156-D5FCC110C728}" type="datetimeFigureOut">
              <a:rPr lang="sr-Latn-RS" smtClean="0"/>
              <a:t>13.3.2014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26A-36C0-453D-A4EC-3684B333CDE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658F-5D00-4CC0-B156-D5FCC110C728}" type="datetimeFigureOut">
              <a:rPr lang="sr-Latn-RS" smtClean="0"/>
              <a:t>13.3.2014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26A-36C0-453D-A4EC-3684B333CDE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658F-5D00-4CC0-B156-D5FCC110C728}" type="datetimeFigureOut">
              <a:rPr lang="sr-Latn-RS" smtClean="0"/>
              <a:t>13.3.2014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26A-36C0-453D-A4EC-3684B333CDE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658F-5D00-4CC0-B156-D5FCC110C728}" type="datetimeFigureOut">
              <a:rPr lang="sr-Latn-RS" smtClean="0"/>
              <a:t>13.3.2014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26A-36C0-453D-A4EC-3684B333CDE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658F-5D00-4CC0-B156-D5FCC110C728}" type="datetimeFigureOut">
              <a:rPr lang="sr-Latn-RS" smtClean="0"/>
              <a:t>13.3.2014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26A-36C0-453D-A4EC-3684B333CDE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658F-5D00-4CC0-B156-D5FCC110C728}" type="datetimeFigureOut">
              <a:rPr lang="sr-Latn-RS" smtClean="0"/>
              <a:t>13.3.2014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26A-36C0-453D-A4EC-3684B333CDE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658F-5D00-4CC0-B156-D5FCC110C728}" type="datetimeFigureOut">
              <a:rPr lang="sr-Latn-RS" smtClean="0"/>
              <a:t>13.3.2014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26A-36C0-453D-A4EC-3684B333CDE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658F-5D00-4CC0-B156-D5FCC110C728}" type="datetimeFigureOut">
              <a:rPr lang="sr-Latn-RS" smtClean="0"/>
              <a:t>13.3.2014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26A-36C0-453D-A4EC-3684B333CDE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658F-5D00-4CC0-B156-D5FCC110C728}" type="datetimeFigureOut">
              <a:rPr lang="sr-Latn-RS" smtClean="0"/>
              <a:t>13.3.2014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26A-36C0-453D-A4EC-3684B333CDE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658F-5D00-4CC0-B156-D5FCC110C728}" type="datetimeFigureOut">
              <a:rPr lang="sr-Latn-RS" smtClean="0"/>
              <a:t>13.3.2014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26A-36C0-453D-A4EC-3684B333CDE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658F-5D00-4CC0-B156-D5FCC110C728}" type="datetimeFigureOut">
              <a:rPr lang="sr-Latn-RS" smtClean="0"/>
              <a:t>13.3.2014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26A-36C0-453D-A4EC-3684B333CDE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F8A658F-5D00-4CC0-B156-D5FCC110C728}" type="datetimeFigureOut">
              <a:rPr lang="sr-Latn-RS" smtClean="0"/>
              <a:t>13.3.2014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77BA26A-36C0-453D-A4EC-3684B333CDE0}" type="slidenum">
              <a:rPr lang="sr-Latn-RS" smtClean="0"/>
              <a:t>‹#›</a:t>
            </a:fld>
            <a:endParaRPr lang="sr-Latn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/>
          <a:lstStyle/>
          <a:p>
            <a:r>
              <a:rPr lang="en-US" sz="8800" dirty="0">
                <a:solidFill>
                  <a:srgbClr val="FFFF00"/>
                </a:solidFill>
              </a:rPr>
              <a:t>ASK.FM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04837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924800" cy="1143000"/>
          </a:xfrm>
        </p:spPr>
        <p:txBody>
          <a:bodyPr/>
          <a:lstStyle/>
          <a:p>
            <a:pPr algn="ctr"/>
            <a:r>
              <a:rPr lang="sr-Latn-RS" sz="4400" dirty="0" smtClean="0">
                <a:solidFill>
                  <a:srgbClr val="FFFF00"/>
                </a:solidFill>
              </a:rPr>
              <a:t>Losa strana ask-a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FFFF00"/>
                </a:solidFill>
              </a:rPr>
              <a:t>Ova</a:t>
            </a:r>
            <a:r>
              <a:rPr lang="en-US" sz="3000" dirty="0"/>
              <a:t> </a:t>
            </a:r>
            <a:r>
              <a:rPr lang="en-US" sz="3000" dirty="0" err="1"/>
              <a:t>društvena</a:t>
            </a:r>
            <a:r>
              <a:rPr lang="en-US" sz="3000" dirty="0"/>
              <a:t> </a:t>
            </a:r>
            <a:r>
              <a:rPr lang="en-US" sz="3000" dirty="0" err="1"/>
              <a:t>mreža</a:t>
            </a:r>
            <a:r>
              <a:rPr lang="en-US" sz="3000" dirty="0"/>
              <a:t> </a:t>
            </a:r>
            <a:r>
              <a:rPr lang="en-US" sz="3000" dirty="0" err="1"/>
              <a:t>koja</a:t>
            </a:r>
            <a:r>
              <a:rPr lang="en-US" sz="3000" dirty="0"/>
              <a:t> je </a:t>
            </a:r>
            <a:r>
              <a:rPr lang="en-US" sz="3000" dirty="0" err="1"/>
              <a:t>sve</a:t>
            </a:r>
            <a:r>
              <a:rPr lang="en-US" sz="3000" dirty="0"/>
              <a:t> vise </a:t>
            </a:r>
            <a:r>
              <a:rPr lang="en-US" sz="3000" dirty="0" err="1"/>
              <a:t>popularna</a:t>
            </a:r>
            <a:r>
              <a:rPr lang="en-US" sz="3000" dirty="0"/>
              <a:t>  </a:t>
            </a:r>
            <a:r>
              <a:rPr lang="en-US" sz="3000" dirty="0" err="1"/>
              <a:t>širom</a:t>
            </a:r>
            <a:r>
              <a:rPr lang="en-US" sz="3000" dirty="0"/>
              <a:t>  </a:t>
            </a:r>
            <a:r>
              <a:rPr lang="en-US" sz="3000" dirty="0" err="1"/>
              <a:t>Evrope</a:t>
            </a:r>
            <a:r>
              <a:rPr lang="en-US" sz="3000" dirty="0"/>
              <a:t> </a:t>
            </a:r>
            <a:r>
              <a:rPr lang="en-US" sz="3000" dirty="0" err="1"/>
              <a:t>nosi</a:t>
            </a:r>
            <a:r>
              <a:rPr lang="en-US" sz="3000" dirty="0"/>
              <a:t> I </a:t>
            </a:r>
            <a:r>
              <a:rPr lang="en-US" sz="3000" dirty="0" err="1"/>
              <a:t>mračnu</a:t>
            </a:r>
            <a:r>
              <a:rPr lang="en-US" sz="3000" dirty="0"/>
              <a:t> </a:t>
            </a:r>
            <a:r>
              <a:rPr lang="en-US" sz="3000" dirty="0" err="1"/>
              <a:t>stranu</a:t>
            </a:r>
            <a:r>
              <a:rPr lang="en-US" sz="3000" dirty="0" smtClean="0"/>
              <a:t>.</a:t>
            </a:r>
            <a:endParaRPr lang="sr-Latn-RS" sz="3000" dirty="0" smtClean="0"/>
          </a:p>
          <a:p>
            <a:pPr marL="0" indent="0">
              <a:buNone/>
            </a:pPr>
            <a:r>
              <a:rPr lang="en-US" sz="3200" dirty="0" err="1">
                <a:solidFill>
                  <a:srgbClr val="FFFF00"/>
                </a:solidFill>
              </a:rPr>
              <a:t>Naime</a:t>
            </a:r>
            <a:r>
              <a:rPr lang="en-US" sz="3200" dirty="0"/>
              <a:t>, </a:t>
            </a:r>
            <a:r>
              <a:rPr lang="en-US" sz="3200" dirty="0" err="1"/>
              <a:t>korisnici</a:t>
            </a:r>
            <a:r>
              <a:rPr lang="en-US" sz="3200" dirty="0"/>
              <a:t> </a:t>
            </a:r>
            <a:r>
              <a:rPr lang="en-US" sz="3200" dirty="0" err="1"/>
              <a:t>mogu</a:t>
            </a:r>
            <a:r>
              <a:rPr lang="en-US" sz="3200" dirty="0"/>
              <a:t> da </a:t>
            </a:r>
            <a:r>
              <a:rPr lang="en-US" sz="3200" dirty="0" err="1"/>
              <a:t>postavljaju</a:t>
            </a:r>
            <a:r>
              <a:rPr lang="en-US" sz="3200" dirty="0"/>
              <a:t> </a:t>
            </a:r>
            <a:r>
              <a:rPr lang="en-US" sz="3200" dirty="0" err="1"/>
              <a:t>pitanja</a:t>
            </a:r>
            <a:r>
              <a:rPr lang="en-US" sz="3200" dirty="0"/>
              <a:t> </a:t>
            </a:r>
            <a:r>
              <a:rPr lang="en-US" sz="3200" dirty="0" err="1"/>
              <a:t>ili</a:t>
            </a:r>
            <a:r>
              <a:rPr lang="en-US" sz="3200" dirty="0"/>
              <a:t> </a:t>
            </a:r>
            <a:r>
              <a:rPr lang="en-US" sz="3200" dirty="0" err="1"/>
              <a:t>daju</a:t>
            </a:r>
            <a:r>
              <a:rPr lang="en-US" sz="3200" dirty="0"/>
              <a:t> </a:t>
            </a:r>
            <a:r>
              <a:rPr lang="en-US" sz="3200" dirty="0" err="1"/>
              <a:t>odgovor</a:t>
            </a:r>
            <a:r>
              <a:rPr lang="en-US" sz="3200" dirty="0"/>
              <a:t> </a:t>
            </a:r>
            <a:r>
              <a:rPr lang="en-US" sz="3200" dirty="0" err="1"/>
              <a:t>jedni</a:t>
            </a:r>
            <a:r>
              <a:rPr lang="en-US" sz="3200" dirty="0"/>
              <a:t> </a:t>
            </a:r>
            <a:r>
              <a:rPr lang="en-US" sz="3200" dirty="0" err="1"/>
              <a:t>drugima</a:t>
            </a:r>
            <a:r>
              <a:rPr lang="en-US" sz="3200" dirty="0"/>
              <a:t>. Problem je </a:t>
            </a:r>
            <a:r>
              <a:rPr lang="en-US" sz="3200" dirty="0" err="1"/>
              <a:t>što</a:t>
            </a:r>
            <a:r>
              <a:rPr lang="en-US" sz="3200" dirty="0"/>
              <a:t> se </a:t>
            </a:r>
            <a:r>
              <a:rPr lang="en-US" sz="3200" dirty="0" err="1"/>
              <a:t>pitanja</a:t>
            </a:r>
            <a:r>
              <a:rPr lang="en-US" sz="3200" dirty="0"/>
              <a:t> </a:t>
            </a:r>
            <a:r>
              <a:rPr lang="en-US" sz="3200" dirty="0" err="1"/>
              <a:t>mogu</a:t>
            </a:r>
            <a:r>
              <a:rPr lang="en-US" sz="3200" dirty="0"/>
              <a:t> </a:t>
            </a:r>
            <a:r>
              <a:rPr lang="en-US" sz="3200" dirty="0" err="1"/>
              <a:t>postavljati</a:t>
            </a:r>
            <a:r>
              <a:rPr lang="en-US" sz="3200" dirty="0"/>
              <a:t> I </a:t>
            </a:r>
            <a:r>
              <a:rPr lang="en-US" sz="3200" dirty="0" err="1"/>
              <a:t>anonimno</a:t>
            </a:r>
            <a:r>
              <a:rPr lang="en-US" sz="3200" dirty="0"/>
              <a:t> pa je to </a:t>
            </a:r>
            <a:r>
              <a:rPr lang="en-US" sz="3200" dirty="0" err="1"/>
              <a:t>postalo</a:t>
            </a:r>
            <a:r>
              <a:rPr lang="en-US" sz="3200" dirty="0"/>
              <a:t> </a:t>
            </a:r>
            <a:r>
              <a:rPr lang="en-US" sz="3200" dirty="0" err="1"/>
              <a:t>dobro</a:t>
            </a:r>
            <a:r>
              <a:rPr lang="en-US" sz="3200" dirty="0"/>
              <a:t> </a:t>
            </a:r>
            <a:r>
              <a:rPr lang="en-US" sz="3200" dirty="0" err="1"/>
              <a:t>tlo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govor</a:t>
            </a:r>
            <a:r>
              <a:rPr lang="en-US" sz="3200" dirty="0"/>
              <a:t> </a:t>
            </a:r>
            <a:r>
              <a:rPr lang="en-US" sz="3200" dirty="0" err="1"/>
              <a:t>mržnje</a:t>
            </a:r>
            <a:r>
              <a:rPr lang="en-US" sz="3200" dirty="0"/>
              <a:t> I </a:t>
            </a:r>
            <a:r>
              <a:rPr lang="en-US" sz="3200" dirty="0" err="1"/>
              <a:t>proganjanje</a:t>
            </a:r>
            <a:r>
              <a:rPr lang="en-US" sz="3200" dirty="0"/>
              <a:t> </a:t>
            </a:r>
            <a:r>
              <a:rPr lang="en-US" sz="3200" dirty="0" err="1"/>
              <a:t>tinejdzera</a:t>
            </a:r>
            <a:r>
              <a:rPr lang="en-US" sz="3200" dirty="0" smtClean="0"/>
              <a:t>.</a:t>
            </a:r>
            <a:endParaRPr lang="sr-Latn-RS" sz="3200" dirty="0" smtClean="0"/>
          </a:p>
          <a:p>
            <a:pPr marL="0" indent="0">
              <a:buNone/>
            </a:pPr>
            <a:r>
              <a:rPr lang="en-US" sz="3200" dirty="0" err="1">
                <a:solidFill>
                  <a:srgbClr val="FFFF00"/>
                </a:solidFill>
              </a:rPr>
              <a:t>Upravo</a:t>
            </a:r>
            <a:r>
              <a:rPr lang="en-US" sz="3200" dirty="0"/>
              <a:t> </a:t>
            </a:r>
            <a:r>
              <a:rPr lang="en-US" sz="3200" dirty="0" err="1"/>
              <a:t>zbog</a:t>
            </a:r>
            <a:r>
              <a:rPr lang="en-US" sz="3200" dirty="0"/>
              <a:t> </a:t>
            </a:r>
            <a:r>
              <a:rPr lang="en-US" sz="3200" dirty="0" err="1"/>
              <a:t>ove</a:t>
            </a:r>
            <a:r>
              <a:rPr lang="en-US" sz="3200" dirty="0"/>
              <a:t> </a:t>
            </a:r>
            <a:r>
              <a:rPr lang="en-US" sz="3200" dirty="0" err="1"/>
              <a:t>društvene</a:t>
            </a:r>
            <a:r>
              <a:rPr lang="en-US" sz="3200" dirty="0"/>
              <a:t> </a:t>
            </a:r>
            <a:r>
              <a:rPr lang="en-US" sz="3200" dirty="0" err="1"/>
              <a:t>mreže</a:t>
            </a:r>
            <a:r>
              <a:rPr lang="en-US" sz="3200" dirty="0"/>
              <a:t> </a:t>
            </a:r>
            <a:r>
              <a:rPr lang="en-US" sz="3200" dirty="0" err="1"/>
              <a:t>devetoro</a:t>
            </a:r>
            <a:r>
              <a:rPr lang="en-US" sz="3200" dirty="0"/>
              <a:t> </a:t>
            </a:r>
            <a:r>
              <a:rPr lang="en-US" sz="3200" dirty="0" err="1"/>
              <a:t>tinejdzera</a:t>
            </a:r>
            <a:r>
              <a:rPr lang="en-US" sz="3200" dirty="0"/>
              <a:t> je </a:t>
            </a:r>
            <a:r>
              <a:rPr lang="en-US" sz="3200" dirty="0" err="1"/>
              <a:t>oduzelo</a:t>
            </a:r>
            <a:r>
              <a:rPr lang="en-US" sz="3200" dirty="0"/>
              <a:t> </a:t>
            </a:r>
            <a:r>
              <a:rPr lang="en-US" sz="3200" dirty="0" err="1"/>
              <a:t>sebi</a:t>
            </a:r>
            <a:r>
              <a:rPr lang="en-US" sz="3200" dirty="0"/>
              <a:t> </a:t>
            </a:r>
            <a:r>
              <a:rPr lang="en-US" sz="3200" dirty="0" err="1"/>
              <a:t>život</a:t>
            </a:r>
            <a:r>
              <a:rPr lang="en-US" sz="3200" dirty="0"/>
              <a:t>. </a:t>
            </a:r>
            <a:endParaRPr lang="sr-Latn-RS" sz="3200" dirty="0"/>
          </a:p>
          <a:p>
            <a:pPr marL="0" indent="0">
              <a:buNone/>
            </a:pPr>
            <a:endParaRPr lang="sr-Latn-R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927101" cy="15841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16632"/>
            <a:ext cx="1944216" cy="143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74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7524"/>
            <a:ext cx="2448272" cy="1836204"/>
          </a:xfrm>
        </p:spPr>
      </p:pic>
      <p:sp>
        <p:nvSpPr>
          <p:cNvPr id="4" name="TextBox 3"/>
          <p:cNvSpPr txBox="1"/>
          <p:nvPr/>
        </p:nvSpPr>
        <p:spPr>
          <a:xfrm>
            <a:off x="1115616" y="138661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6000" dirty="0" smtClean="0">
                <a:solidFill>
                  <a:srgbClr val="FFFF00"/>
                </a:solidFill>
              </a:rPr>
              <a:t>Internet trolovi </a:t>
            </a:r>
            <a:endParaRPr lang="sr-Latn-RS" sz="6000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38661"/>
            <a:ext cx="2520280" cy="131281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7504" y="1772816"/>
            <a:ext cx="885698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Mnogi</a:t>
            </a:r>
            <a:r>
              <a:rPr lang="en-US" sz="2800" dirty="0"/>
              <a:t> od </a:t>
            </a:r>
            <a:r>
              <a:rPr lang="en-US" sz="2800" dirty="0" err="1"/>
              <a:t>njih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bili</a:t>
            </a:r>
            <a:r>
              <a:rPr lang="en-US" sz="2800" dirty="0"/>
              <a:t> </a:t>
            </a:r>
            <a:r>
              <a:rPr lang="en-US" sz="2800" dirty="0" err="1"/>
              <a:t>žrtve</a:t>
            </a:r>
            <a:r>
              <a:rPr lang="en-US" sz="2800" dirty="0"/>
              <a:t> </a:t>
            </a:r>
            <a:r>
              <a:rPr lang="en-US" sz="2800" dirty="0" err="1"/>
              <a:t>takozvanih</a:t>
            </a:r>
            <a:r>
              <a:rPr lang="en-US" sz="2800" dirty="0"/>
              <a:t> internet </a:t>
            </a:r>
            <a:r>
              <a:rPr lang="en-US" sz="2800" dirty="0" err="1"/>
              <a:t>trolova</a:t>
            </a:r>
            <a:r>
              <a:rPr lang="en-US" sz="2800" dirty="0"/>
              <a:t>. </a:t>
            </a:r>
            <a:r>
              <a:rPr lang="en-US" sz="2800" dirty="0" err="1"/>
              <a:t>Bili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izloženi</a:t>
            </a:r>
            <a:r>
              <a:rPr lang="en-US" sz="2800" dirty="0"/>
              <a:t> </a:t>
            </a:r>
            <a:r>
              <a:rPr lang="en-US" sz="2800" dirty="0" err="1"/>
              <a:t>vređanju</a:t>
            </a:r>
            <a:r>
              <a:rPr lang="en-US" sz="2800" dirty="0"/>
              <a:t>. </a:t>
            </a:r>
            <a:endParaRPr lang="sr-Latn-RS" sz="2800" dirty="0" smtClean="0"/>
          </a:p>
          <a:p>
            <a:r>
              <a:rPr lang="en-US" sz="2800" dirty="0" err="1">
                <a:solidFill>
                  <a:srgbClr val="FFFF00"/>
                </a:solidFill>
              </a:rPr>
              <a:t>Nakon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/>
              <a:t>napada</a:t>
            </a:r>
            <a:r>
              <a:rPr lang="en-US" sz="2800" dirty="0"/>
              <a:t> </a:t>
            </a:r>
            <a:r>
              <a:rPr lang="en-US" sz="2800" dirty="0" err="1"/>
              <a:t>ožalošćenih</a:t>
            </a:r>
            <a:r>
              <a:rPr lang="en-US" sz="2800" dirty="0"/>
              <a:t> </a:t>
            </a:r>
            <a:r>
              <a:rPr lang="en-US" sz="2800" dirty="0" err="1"/>
              <a:t>roditelja</a:t>
            </a:r>
            <a:r>
              <a:rPr lang="en-US" sz="2800" dirty="0"/>
              <a:t> da je ask </a:t>
            </a:r>
            <a:r>
              <a:rPr lang="en-US" sz="2800" dirty="0" err="1"/>
              <a:t>kriv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smrt</a:t>
            </a:r>
            <a:r>
              <a:rPr lang="en-US" sz="2800" dirty="0"/>
              <a:t> </a:t>
            </a:r>
            <a:r>
              <a:rPr lang="en-US" sz="2800" dirty="0" err="1"/>
              <a:t>njihove</a:t>
            </a:r>
            <a:r>
              <a:rPr lang="en-US" sz="2800" dirty="0"/>
              <a:t> </a:t>
            </a:r>
            <a:r>
              <a:rPr lang="en-US" sz="2800" dirty="0" err="1"/>
              <a:t>dece</a:t>
            </a:r>
            <a:r>
              <a:rPr lang="en-US" sz="2800" dirty="0"/>
              <a:t> </a:t>
            </a:r>
            <a:r>
              <a:rPr lang="en-US" sz="2800" dirty="0" err="1"/>
              <a:t>osnivači</a:t>
            </a:r>
            <a:r>
              <a:rPr lang="en-US" sz="2800" dirty="0"/>
              <a:t> Ask.fm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obećali</a:t>
            </a:r>
            <a:r>
              <a:rPr lang="en-US" sz="2800" dirty="0"/>
              <a:t> da </a:t>
            </a:r>
            <a:r>
              <a:rPr lang="en-US" sz="2800" dirty="0" err="1"/>
              <a:t>će</a:t>
            </a:r>
            <a:r>
              <a:rPr lang="en-US" sz="2800" dirty="0"/>
              <a:t> </a:t>
            </a:r>
            <a:r>
              <a:rPr lang="en-US" sz="2800" dirty="0" err="1"/>
              <a:t>pojačati</a:t>
            </a:r>
            <a:r>
              <a:rPr lang="en-US" sz="2800" dirty="0"/>
              <a:t> </a:t>
            </a:r>
            <a:r>
              <a:rPr lang="en-US" sz="2800" dirty="0" err="1"/>
              <a:t>sigurnost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ovoj</a:t>
            </a:r>
            <a:r>
              <a:rPr lang="en-US" sz="2800" dirty="0"/>
              <a:t> </a:t>
            </a:r>
            <a:r>
              <a:rPr lang="en-US" sz="2800" dirty="0" err="1"/>
              <a:t>društvenoj</a:t>
            </a:r>
            <a:r>
              <a:rPr lang="en-US" sz="2800" dirty="0"/>
              <a:t> </a:t>
            </a:r>
            <a:r>
              <a:rPr lang="en-US" sz="2800" dirty="0" err="1"/>
              <a:t>mreži</a:t>
            </a:r>
            <a:r>
              <a:rPr lang="en-US" sz="2800" dirty="0"/>
              <a:t> i </a:t>
            </a:r>
            <a:r>
              <a:rPr lang="en-US" sz="2800" dirty="0" err="1"/>
              <a:t>dugme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prijavljivanje</a:t>
            </a:r>
            <a:r>
              <a:rPr lang="en-US" sz="2800" dirty="0"/>
              <a:t> </a:t>
            </a:r>
            <a:r>
              <a:rPr lang="en-US" sz="2800" dirty="0" err="1"/>
              <a:t>učiniti</a:t>
            </a:r>
            <a:r>
              <a:rPr lang="en-US" sz="2800" dirty="0"/>
              <a:t> </a:t>
            </a:r>
            <a:r>
              <a:rPr lang="en-US" sz="2800" dirty="0" err="1"/>
              <a:t>vidljivim</a:t>
            </a:r>
            <a:r>
              <a:rPr lang="en-US" sz="2800" dirty="0"/>
              <a:t>. </a:t>
            </a:r>
            <a:endParaRPr lang="sr-Latn-RS" sz="2800" dirty="0"/>
          </a:p>
          <a:p>
            <a:r>
              <a:rPr lang="en-US" sz="2800" dirty="0" err="1">
                <a:solidFill>
                  <a:srgbClr val="FFFF00"/>
                </a:solidFill>
              </a:rPr>
              <a:t>Kada</a:t>
            </a:r>
            <a:r>
              <a:rPr lang="en-US" sz="2800" dirty="0"/>
              <a:t> </a:t>
            </a:r>
            <a:r>
              <a:rPr lang="en-US" sz="2800" dirty="0" err="1"/>
              <a:t>malo</a:t>
            </a:r>
            <a:r>
              <a:rPr lang="en-US" sz="2800" dirty="0"/>
              <a:t> </a:t>
            </a:r>
            <a:r>
              <a:rPr lang="en-US" sz="2800" dirty="0" err="1"/>
              <a:t>bolje</a:t>
            </a:r>
            <a:r>
              <a:rPr lang="en-US" sz="2800" dirty="0"/>
              <a:t> </a:t>
            </a:r>
            <a:r>
              <a:rPr lang="en-US" sz="2800" dirty="0" err="1"/>
              <a:t>razmislim</a:t>
            </a:r>
            <a:r>
              <a:rPr lang="en-US" sz="2800" dirty="0"/>
              <a:t> I </a:t>
            </a:r>
            <a:r>
              <a:rPr lang="en-US" sz="2800" dirty="0" err="1"/>
              <a:t>drugari</a:t>
            </a:r>
            <a:r>
              <a:rPr lang="en-US" sz="2800" dirty="0"/>
              <a:t> </a:t>
            </a:r>
            <a:r>
              <a:rPr lang="en-US" sz="2800" dirty="0" err="1"/>
              <a:t>iz</a:t>
            </a:r>
            <a:r>
              <a:rPr lang="en-US" sz="2800" dirty="0"/>
              <a:t> </a:t>
            </a:r>
            <a:r>
              <a:rPr lang="en-US" sz="2800" dirty="0" err="1"/>
              <a:t>moje</a:t>
            </a:r>
            <a:r>
              <a:rPr lang="en-US" sz="2800" dirty="0"/>
              <a:t> </a:t>
            </a:r>
            <a:r>
              <a:rPr lang="en-US" sz="2800" dirty="0" err="1"/>
              <a:t>škole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sve</a:t>
            </a:r>
            <a:r>
              <a:rPr lang="en-US" sz="2800" dirty="0"/>
              <a:t> </a:t>
            </a:r>
            <a:r>
              <a:rPr lang="en-US" sz="2800" dirty="0" err="1"/>
              <a:t>izloženiji</a:t>
            </a:r>
            <a:r>
              <a:rPr lang="en-US" sz="2800" dirty="0"/>
              <a:t> </a:t>
            </a:r>
            <a:r>
              <a:rPr lang="en-US" sz="2800" dirty="0" err="1"/>
              <a:t>napadima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ASK-u.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slučajeva</a:t>
            </a:r>
            <a:r>
              <a:rPr lang="en-US" sz="2800" dirty="0"/>
              <a:t> </a:t>
            </a:r>
            <a:r>
              <a:rPr lang="en-US" sz="2800" dirty="0" err="1"/>
              <a:t>pravljenja</a:t>
            </a:r>
            <a:r>
              <a:rPr lang="en-US" sz="2800" dirty="0"/>
              <a:t> </a:t>
            </a:r>
            <a:r>
              <a:rPr lang="en-US" sz="2800" dirty="0" err="1"/>
              <a:t>profila</a:t>
            </a:r>
            <a:r>
              <a:rPr lang="en-US" sz="2800" dirty="0"/>
              <a:t>  pod </a:t>
            </a:r>
            <a:r>
              <a:rPr lang="en-US" sz="2800" dirty="0" err="1"/>
              <a:t>tuđim</a:t>
            </a:r>
            <a:r>
              <a:rPr lang="en-US" sz="2800" dirty="0"/>
              <a:t> </a:t>
            </a:r>
            <a:r>
              <a:rPr lang="en-US" sz="2800" dirty="0" err="1"/>
              <a:t>imenom</a:t>
            </a:r>
            <a:r>
              <a:rPr lang="en-US" sz="2800" dirty="0"/>
              <a:t> da bi se ta </a:t>
            </a:r>
            <a:r>
              <a:rPr lang="en-US" sz="2800" dirty="0" err="1"/>
              <a:t>osoba</a:t>
            </a:r>
            <a:r>
              <a:rPr lang="en-US" sz="2800" dirty="0"/>
              <a:t>  </a:t>
            </a:r>
            <a:r>
              <a:rPr lang="en-US" sz="2800" dirty="0" err="1"/>
              <a:t>ismejavala</a:t>
            </a:r>
            <a:r>
              <a:rPr lang="en-US" sz="3200" dirty="0" smtClean="0"/>
              <a:t>.</a:t>
            </a:r>
            <a:endParaRPr lang="sr-Latn-RS" sz="3200" dirty="0" smtClean="0"/>
          </a:p>
          <a:p>
            <a:r>
              <a:rPr lang="en-US" sz="3200" dirty="0" err="1" smtClean="0">
                <a:solidFill>
                  <a:srgbClr val="FFFF00"/>
                </a:solidFill>
              </a:rPr>
              <a:t>Još</a:t>
            </a:r>
            <a:r>
              <a:rPr lang="en-US" sz="3200" dirty="0" smtClean="0"/>
              <a:t> </a:t>
            </a:r>
            <a:r>
              <a:rPr lang="en-US" sz="3200" dirty="0" err="1"/>
              <a:t>jedan</a:t>
            </a:r>
            <a:r>
              <a:rPr lang="en-US" sz="3200" dirty="0"/>
              <a:t> vid </a:t>
            </a:r>
            <a:r>
              <a:rPr lang="en-US" sz="3200" dirty="0" err="1"/>
              <a:t>zlostavljanja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ask-u je I </a:t>
            </a:r>
            <a:r>
              <a:rPr lang="en-US" sz="3200" dirty="0" err="1"/>
              <a:t>postavljanje</a:t>
            </a:r>
            <a:r>
              <a:rPr lang="en-US" sz="3200" dirty="0"/>
              <a:t> </a:t>
            </a:r>
            <a:r>
              <a:rPr lang="en-US" sz="3200" dirty="0" err="1"/>
              <a:t>videa</a:t>
            </a:r>
            <a:r>
              <a:rPr lang="en-US" sz="3200" dirty="0"/>
              <a:t> 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youtube</a:t>
            </a:r>
            <a:r>
              <a:rPr lang="en-US" sz="3200" dirty="0"/>
              <a:t>-u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odgovorima</a:t>
            </a:r>
            <a:r>
              <a:rPr lang="en-US" sz="3200" dirty="0"/>
              <a:t> </a:t>
            </a:r>
            <a:r>
              <a:rPr lang="en-US" sz="3200" dirty="0" err="1"/>
              <a:t>korisnika</a:t>
            </a:r>
            <a:r>
              <a:rPr lang="en-US" sz="3200" dirty="0"/>
              <a:t> da bi se </a:t>
            </a:r>
            <a:r>
              <a:rPr lang="en-US" sz="3200" dirty="0" err="1"/>
              <a:t>podsmevali</a:t>
            </a:r>
            <a:r>
              <a:rPr lang="en-US" sz="3200" dirty="0"/>
              <a:t> </a:t>
            </a:r>
            <a:r>
              <a:rPr lang="en-US" sz="3200" dirty="0" err="1"/>
              <a:t>njegovim</a:t>
            </a:r>
            <a:r>
              <a:rPr lang="en-US" sz="3200" dirty="0"/>
              <a:t> </a:t>
            </a:r>
            <a:r>
              <a:rPr lang="en-US" sz="3200" dirty="0" err="1"/>
              <a:t>odgovorima</a:t>
            </a:r>
            <a:r>
              <a:rPr lang="en-US" sz="3200" dirty="0"/>
              <a:t>.</a:t>
            </a:r>
            <a:endParaRPr lang="sr-Latn-RS" sz="3200" dirty="0"/>
          </a:p>
          <a:p>
            <a:endParaRPr lang="sr-Latn-RS" sz="3000" dirty="0"/>
          </a:p>
        </p:txBody>
      </p:sp>
    </p:spTree>
    <p:extLst>
      <p:ext uri="{BB962C8B-B14F-4D97-AF65-F5344CB8AC3E}">
        <p14:creationId xmlns:p14="http://schemas.microsoft.com/office/powerpoint/2010/main" val="164301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Šta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treba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učiniti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ako</a:t>
            </a:r>
            <a:r>
              <a:rPr lang="en-US" dirty="0">
                <a:solidFill>
                  <a:srgbClr val="FFFF00"/>
                </a:solidFill>
              </a:rPr>
              <a:t> vas </a:t>
            </a:r>
            <a:r>
              <a:rPr lang="en-US" dirty="0" err="1">
                <a:solidFill>
                  <a:srgbClr val="FFFF00"/>
                </a:solidFill>
              </a:rPr>
              <a:t>neko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napada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ili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ismejava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</a:t>
            </a:r>
            <a:r>
              <a:rPr lang="en-US" dirty="0">
                <a:solidFill>
                  <a:srgbClr val="FFFF00"/>
                </a:solidFill>
              </a:rPr>
              <a:t> ASK-u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600200"/>
            <a:ext cx="8856984" cy="51411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Kao </a:t>
            </a:r>
            <a:r>
              <a:rPr lang="en-US" sz="2800" dirty="0" err="1"/>
              <a:t>prvo</a:t>
            </a:r>
            <a:r>
              <a:rPr lang="en-US" sz="2800" dirty="0"/>
              <a:t> </a:t>
            </a:r>
            <a:r>
              <a:rPr lang="en-US" sz="2800" dirty="0" err="1"/>
              <a:t>trebalo</a:t>
            </a:r>
            <a:r>
              <a:rPr lang="en-US" sz="2800" dirty="0"/>
              <a:t> bi da </a:t>
            </a:r>
            <a:r>
              <a:rPr lang="en-US" sz="2800" dirty="0" err="1"/>
              <a:t>prijavite</a:t>
            </a:r>
            <a:r>
              <a:rPr lang="en-US" sz="2800" dirty="0"/>
              <a:t> </a:t>
            </a:r>
            <a:r>
              <a:rPr lang="en-US" sz="2800" dirty="0" err="1"/>
              <a:t>osobu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vas </a:t>
            </a:r>
            <a:r>
              <a:rPr lang="en-US" sz="2800" dirty="0" err="1"/>
              <a:t>uznemirava</a:t>
            </a:r>
            <a:r>
              <a:rPr lang="en-US" sz="2800" dirty="0"/>
              <a:t> </a:t>
            </a:r>
            <a:r>
              <a:rPr lang="en-US" sz="2800" dirty="0" err="1"/>
              <a:t>preko</a:t>
            </a:r>
            <a:r>
              <a:rPr lang="en-US" sz="2800" dirty="0"/>
              <a:t> </a:t>
            </a:r>
            <a:r>
              <a:rPr lang="en-US" sz="2800" b="1" dirty="0" err="1"/>
              <a:t>dugmeta</a:t>
            </a:r>
            <a:r>
              <a:rPr lang="en-US" sz="2800" b="1" dirty="0"/>
              <a:t> </a:t>
            </a:r>
            <a:r>
              <a:rPr lang="en-US" sz="2800" b="1" dirty="0" err="1"/>
              <a:t>za</a:t>
            </a:r>
            <a:r>
              <a:rPr lang="en-US" sz="2800" b="1" dirty="0"/>
              <a:t> </a:t>
            </a:r>
            <a:r>
              <a:rPr lang="en-US" sz="2800" b="1" dirty="0" err="1"/>
              <a:t>izveštaj</a:t>
            </a:r>
            <a:r>
              <a:rPr lang="en-US" sz="2800" dirty="0"/>
              <a:t>  I </a:t>
            </a:r>
            <a:r>
              <a:rPr lang="en-US" sz="2800" dirty="0" err="1"/>
              <a:t>blokirate</a:t>
            </a:r>
            <a:r>
              <a:rPr lang="en-US" sz="2800" dirty="0"/>
              <a:t> je </a:t>
            </a:r>
            <a:r>
              <a:rPr lang="en-US" sz="2800" dirty="0" err="1"/>
              <a:t>pomoću</a:t>
            </a:r>
            <a:r>
              <a:rPr lang="en-US" sz="2800" dirty="0"/>
              <a:t> </a:t>
            </a:r>
            <a:r>
              <a:rPr lang="en-US" sz="2800" b="1" dirty="0" err="1"/>
              <a:t>dugmeta</a:t>
            </a:r>
            <a:r>
              <a:rPr lang="en-US" sz="2800" b="1" dirty="0"/>
              <a:t> </a:t>
            </a:r>
            <a:r>
              <a:rPr lang="en-US" sz="2800" b="1" dirty="0" err="1"/>
              <a:t>za</a:t>
            </a:r>
            <a:r>
              <a:rPr lang="en-US" sz="2800" b="1" dirty="0"/>
              <a:t> </a:t>
            </a:r>
            <a:r>
              <a:rPr lang="en-US" sz="2800" b="1" dirty="0" err="1"/>
              <a:t>blokiranje</a:t>
            </a:r>
            <a:r>
              <a:rPr lang="en-US" sz="2800" dirty="0"/>
              <a:t>, da se </a:t>
            </a:r>
            <a:r>
              <a:rPr lang="en-US" sz="2800" dirty="0" err="1"/>
              <a:t>obratite</a:t>
            </a:r>
            <a:r>
              <a:rPr lang="en-US" sz="2800" dirty="0"/>
              <a:t> </a:t>
            </a:r>
            <a:r>
              <a:rPr lang="en-US" sz="2800" dirty="0" err="1"/>
              <a:t>starijima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pomoć</a:t>
            </a:r>
            <a:r>
              <a:rPr lang="en-US" sz="2800" dirty="0"/>
              <a:t> – </a:t>
            </a:r>
            <a:r>
              <a:rPr lang="en-US" sz="2800" dirty="0" err="1"/>
              <a:t>roditeljima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 smtClean="0"/>
              <a:t>nastavnicima</a:t>
            </a:r>
            <a:r>
              <a:rPr lang="sr-Latn-RS" sz="2800" dirty="0"/>
              <a:t>.</a:t>
            </a:r>
            <a:endParaRPr lang="sr-Latn-RS" sz="2800" dirty="0" smtClean="0"/>
          </a:p>
          <a:p>
            <a:pPr marL="0" indent="0">
              <a:buNone/>
            </a:pPr>
            <a:r>
              <a:rPr lang="en-US" sz="2800" dirty="0" err="1">
                <a:solidFill>
                  <a:srgbClr val="FFFF00"/>
                </a:solidFill>
              </a:rPr>
              <a:t>Možete</a:t>
            </a:r>
            <a:r>
              <a:rPr lang="en-US" sz="2800" dirty="0"/>
              <a:t> </a:t>
            </a:r>
            <a:r>
              <a:rPr lang="en-US" sz="2800" dirty="0" err="1"/>
              <a:t>isključiti</a:t>
            </a:r>
            <a:r>
              <a:rPr lang="en-US" sz="2800" dirty="0"/>
              <a:t> </a:t>
            </a:r>
            <a:r>
              <a:rPr lang="en-US" sz="2800" dirty="0" err="1"/>
              <a:t>anonimna</a:t>
            </a:r>
            <a:r>
              <a:rPr lang="en-US" sz="2800" dirty="0"/>
              <a:t> </a:t>
            </a:r>
            <a:r>
              <a:rPr lang="en-US" sz="2800" dirty="0" err="1"/>
              <a:t>pitanja</a:t>
            </a:r>
            <a:r>
              <a:rPr lang="en-US" sz="2800" dirty="0"/>
              <a:t> </a:t>
            </a:r>
            <a:r>
              <a:rPr lang="en-US" sz="2800" dirty="0" err="1"/>
              <a:t>pomoću</a:t>
            </a:r>
            <a:r>
              <a:rPr lang="en-US" sz="2800" dirty="0"/>
              <a:t> </a:t>
            </a:r>
            <a:r>
              <a:rPr lang="en-US" sz="2800" dirty="0" err="1"/>
              <a:t>opcije</a:t>
            </a:r>
            <a:r>
              <a:rPr lang="en-US" sz="2800" dirty="0"/>
              <a:t> </a:t>
            </a:r>
            <a:r>
              <a:rPr lang="en-US" sz="2800" b="1" dirty="0" err="1"/>
              <a:t>postavke</a:t>
            </a:r>
            <a:r>
              <a:rPr lang="en-US" sz="2800" b="1" dirty="0"/>
              <a:t> </a:t>
            </a:r>
            <a:r>
              <a:rPr lang="en-US" sz="2800" b="1" dirty="0" err="1"/>
              <a:t>privatnosti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vašem</a:t>
            </a:r>
            <a:r>
              <a:rPr lang="en-US" sz="2800" dirty="0"/>
              <a:t> profile.</a:t>
            </a:r>
            <a:endParaRPr lang="sr-Latn-RS" sz="2800" dirty="0"/>
          </a:p>
          <a:p>
            <a:pPr marL="0" indent="0">
              <a:buNone/>
            </a:pPr>
            <a:r>
              <a:rPr lang="en-US" sz="2800" dirty="0" err="1">
                <a:solidFill>
                  <a:srgbClr val="FFFF00"/>
                </a:solidFill>
              </a:rPr>
              <a:t>Ukoliko</a:t>
            </a:r>
            <a:r>
              <a:rPr lang="en-US" sz="2800" dirty="0"/>
              <a:t> je </a:t>
            </a:r>
            <a:r>
              <a:rPr lang="en-US" sz="2800" dirty="0" err="1"/>
              <a:t>neko</a:t>
            </a:r>
            <a:r>
              <a:rPr lang="en-US" sz="2800" dirty="0"/>
              <a:t> </a:t>
            </a:r>
            <a:r>
              <a:rPr lang="en-US" sz="2800" dirty="0" err="1"/>
              <a:t>napravio</a:t>
            </a:r>
            <a:r>
              <a:rPr lang="en-US" sz="2800" dirty="0"/>
              <a:t> </a:t>
            </a:r>
            <a:r>
              <a:rPr lang="en-US" sz="2800" dirty="0" err="1"/>
              <a:t>profil</a:t>
            </a:r>
            <a:r>
              <a:rPr lang="en-US" sz="2800" dirty="0"/>
              <a:t> </a:t>
            </a:r>
            <a:r>
              <a:rPr lang="en-US" sz="2800" dirty="0" err="1"/>
              <a:t>zamolite</a:t>
            </a:r>
            <a:r>
              <a:rPr lang="en-US" sz="2800" dirty="0"/>
              <a:t> </a:t>
            </a:r>
            <a:r>
              <a:rPr lang="en-US" sz="2800" dirty="0" err="1"/>
              <a:t>roditelje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nastavnike</a:t>
            </a:r>
            <a:r>
              <a:rPr lang="en-US" sz="2800" dirty="0"/>
              <a:t> da </a:t>
            </a:r>
            <a:r>
              <a:rPr lang="en-US" sz="2800" dirty="0" err="1"/>
              <a:t>vam</a:t>
            </a:r>
            <a:r>
              <a:rPr lang="en-US" sz="2800" dirty="0"/>
              <a:t> </a:t>
            </a:r>
            <a:r>
              <a:rPr lang="en-US" sz="2800" dirty="0" err="1"/>
              <a:t>pomognu</a:t>
            </a:r>
            <a:r>
              <a:rPr lang="en-US" sz="2800" dirty="0"/>
              <a:t> da </a:t>
            </a:r>
            <a:r>
              <a:rPr lang="en-US" sz="2800" dirty="0" err="1"/>
              <a:t>prijavite</a:t>
            </a:r>
            <a:r>
              <a:rPr lang="en-US" sz="2800" dirty="0"/>
              <a:t> </a:t>
            </a:r>
            <a:r>
              <a:rPr lang="en-US" sz="2800" dirty="0" err="1"/>
              <a:t>lažni</a:t>
            </a:r>
            <a:r>
              <a:rPr lang="en-US" sz="2800" dirty="0"/>
              <a:t> </a:t>
            </a:r>
            <a:r>
              <a:rPr lang="en-US" sz="2800" dirty="0" err="1"/>
              <a:t>profil</a:t>
            </a:r>
            <a:r>
              <a:rPr lang="en-US" sz="2800" dirty="0"/>
              <a:t>. </a:t>
            </a:r>
            <a:r>
              <a:rPr lang="en-US" sz="2800" dirty="0" err="1"/>
              <a:t>Zamolite</a:t>
            </a:r>
            <a:r>
              <a:rPr lang="en-US" sz="2800" dirty="0"/>
              <a:t> I </a:t>
            </a:r>
            <a:r>
              <a:rPr lang="en-US" sz="2800" dirty="0" err="1"/>
              <a:t>svoje</a:t>
            </a:r>
            <a:r>
              <a:rPr lang="en-US" sz="2800" dirty="0"/>
              <a:t> </a:t>
            </a:r>
            <a:r>
              <a:rPr lang="en-US" sz="2800" dirty="0" err="1"/>
              <a:t>drugove</a:t>
            </a:r>
            <a:r>
              <a:rPr lang="en-US" sz="2800" dirty="0"/>
              <a:t> I </a:t>
            </a:r>
            <a:r>
              <a:rPr lang="en-US" sz="2800" dirty="0" err="1"/>
              <a:t>drugarice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imaju</a:t>
            </a:r>
            <a:r>
              <a:rPr lang="en-US" sz="2800" dirty="0"/>
              <a:t> </a:t>
            </a:r>
            <a:r>
              <a:rPr lang="en-US" sz="2800" dirty="0" err="1"/>
              <a:t>profil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toj</a:t>
            </a:r>
            <a:r>
              <a:rPr lang="en-US" sz="2800" dirty="0"/>
              <a:t> </a:t>
            </a:r>
            <a:r>
              <a:rPr lang="en-US" sz="2800" dirty="0" err="1"/>
              <a:t>mreži</a:t>
            </a:r>
            <a:r>
              <a:rPr lang="en-US" sz="2800" dirty="0"/>
              <a:t> da </a:t>
            </a:r>
            <a:r>
              <a:rPr lang="en-US" sz="2800" dirty="0" err="1"/>
              <a:t>takođe</a:t>
            </a:r>
            <a:r>
              <a:rPr lang="en-US" sz="2800" dirty="0"/>
              <a:t> </a:t>
            </a:r>
            <a:r>
              <a:rPr lang="en-US" sz="2800" dirty="0" err="1"/>
              <a:t>prijave</a:t>
            </a:r>
            <a:r>
              <a:rPr lang="en-US" sz="2800" dirty="0"/>
              <a:t> da je to </a:t>
            </a:r>
            <a:r>
              <a:rPr lang="en-US" sz="2800" dirty="0" err="1"/>
              <a:t>lažan</a:t>
            </a:r>
            <a:r>
              <a:rPr lang="en-US" sz="2800" dirty="0"/>
              <a:t> </a:t>
            </a:r>
            <a:r>
              <a:rPr lang="en-US" sz="2800" dirty="0" err="1"/>
              <a:t>profil</a:t>
            </a:r>
            <a:r>
              <a:rPr lang="en-US" sz="2800" dirty="0"/>
              <a:t>. </a:t>
            </a:r>
            <a:endParaRPr lang="sr-Latn-R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U </a:t>
            </a:r>
            <a:r>
              <a:rPr lang="en-US" sz="2800" dirty="0" err="1">
                <a:solidFill>
                  <a:srgbClr val="FFFF00"/>
                </a:solidFill>
              </a:rPr>
              <a:t>našoj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/>
              <a:t>školi</a:t>
            </a:r>
            <a:r>
              <a:rPr lang="en-US" sz="2800" dirty="0"/>
              <a:t> </a:t>
            </a:r>
            <a:r>
              <a:rPr lang="en-US" sz="2800" dirty="0" err="1"/>
              <a:t>smo</a:t>
            </a:r>
            <a:r>
              <a:rPr lang="en-US" sz="2800" dirty="0"/>
              <a:t> </a:t>
            </a:r>
            <a:r>
              <a:rPr lang="en-US" sz="2800" dirty="0" err="1"/>
              <a:t>imali</a:t>
            </a:r>
            <a:r>
              <a:rPr lang="en-US" sz="2800" dirty="0"/>
              <a:t> </a:t>
            </a:r>
            <a:r>
              <a:rPr lang="en-US" sz="2800" dirty="0" err="1"/>
              <a:t>slučaj</a:t>
            </a:r>
            <a:r>
              <a:rPr lang="en-US" sz="2800" dirty="0"/>
              <a:t> </a:t>
            </a:r>
            <a:r>
              <a:rPr lang="sr-Latn-RS" sz="2800" dirty="0" smtClean="0"/>
              <a:t>uznemiravanja preko aska</a:t>
            </a:r>
            <a:r>
              <a:rPr lang="en-US" sz="2800" dirty="0" smtClean="0"/>
              <a:t> </a:t>
            </a:r>
            <a:r>
              <a:rPr lang="en-US" sz="2800" dirty="0"/>
              <a:t>I </a:t>
            </a:r>
            <a:r>
              <a:rPr lang="sr-Latn-RS" sz="2800" dirty="0" smtClean="0"/>
              <a:t>ovi saveti </a:t>
            </a:r>
            <a:r>
              <a:rPr lang="en-US" sz="2800" dirty="0" smtClean="0"/>
              <a:t> n</a:t>
            </a:r>
            <a:r>
              <a:rPr lang="sr-Latn-RS" sz="2800" dirty="0" smtClean="0"/>
              <a:t>isu </a:t>
            </a:r>
            <a:r>
              <a:rPr lang="en-US" sz="2800" dirty="0" err="1" smtClean="0"/>
              <a:t>pomogl</a:t>
            </a:r>
            <a:r>
              <a:rPr lang="sr-Latn-RS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pa je </a:t>
            </a:r>
            <a:r>
              <a:rPr lang="en-US" sz="2800" dirty="0" err="1"/>
              <a:t>osoba</a:t>
            </a:r>
            <a:r>
              <a:rPr lang="en-US" sz="2800" dirty="0"/>
              <a:t> </a:t>
            </a:r>
            <a:r>
              <a:rPr lang="en-US" sz="2800" dirty="0" err="1"/>
              <a:t>morala</a:t>
            </a:r>
            <a:r>
              <a:rPr lang="en-US" sz="2800" dirty="0"/>
              <a:t> da se </a:t>
            </a:r>
            <a:r>
              <a:rPr lang="en-US" sz="2800" dirty="0" err="1"/>
              <a:t>obrati</a:t>
            </a:r>
            <a:r>
              <a:rPr lang="en-US" sz="2800" dirty="0"/>
              <a:t> </a:t>
            </a:r>
            <a:r>
              <a:rPr lang="en-US" sz="2800" dirty="0" err="1"/>
              <a:t>policiji</a:t>
            </a:r>
            <a:r>
              <a:rPr lang="en-US" sz="2800" dirty="0"/>
              <a:t> da bi se </a:t>
            </a:r>
            <a:r>
              <a:rPr lang="en-US" sz="2800" dirty="0" err="1"/>
              <a:t>deaktivirao</a:t>
            </a:r>
            <a:r>
              <a:rPr lang="en-US" sz="2800" dirty="0"/>
              <a:t> </a:t>
            </a:r>
            <a:r>
              <a:rPr lang="en-US" sz="2800" dirty="0" err="1"/>
              <a:t>lažan</a:t>
            </a:r>
            <a:r>
              <a:rPr lang="en-US" sz="2800" dirty="0"/>
              <a:t> </a:t>
            </a:r>
            <a:r>
              <a:rPr lang="en-US" sz="2800" dirty="0" err="1"/>
              <a:t>profil</a:t>
            </a:r>
            <a:r>
              <a:rPr lang="en-US" sz="2800" dirty="0"/>
              <a:t>. </a:t>
            </a:r>
            <a:endParaRPr lang="sr-Latn-RS" sz="2800" dirty="0"/>
          </a:p>
          <a:p>
            <a:pPr marL="0" indent="0">
              <a:buNone/>
            </a:pPr>
            <a:endParaRPr lang="sr-Latn-RS" sz="2800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38517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</TotalTime>
  <Words>292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ASK.FM </vt:lpstr>
      <vt:lpstr>Losa strana ask-a </vt:lpstr>
      <vt:lpstr>PowerPoint Presentation</vt:lpstr>
      <vt:lpstr>Šta treba učiniti ako vas neko napada ili ismejava na ASK-u?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ASK.FM</dc:title>
  <dc:creator>N&amp;N</dc:creator>
  <cp:lastModifiedBy>N&amp;N</cp:lastModifiedBy>
  <cp:revision>3</cp:revision>
  <dcterms:created xsi:type="dcterms:W3CDTF">2014-03-13T08:46:11Z</dcterms:created>
  <dcterms:modified xsi:type="dcterms:W3CDTF">2014-03-13T09:11:52Z</dcterms:modified>
</cp:coreProperties>
</file>