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60" r:id="rId7"/>
    <p:sldId id="257" r:id="rId8"/>
    <p:sldId id="258" r:id="rId9"/>
    <p:sldId id="259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0099"/>
    <a:srgbClr val="0099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7" autoAdjust="0"/>
    <p:restoredTop sz="94649" autoAdjust="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762000"/>
            <a:ext cx="7086600" cy="12954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sr-Latn-R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2209800"/>
            <a:ext cx="6629400" cy="1371600"/>
          </a:xfrm>
        </p:spPr>
        <p:txBody>
          <a:bodyPr/>
          <a:lstStyle>
            <a:lvl1pPr marL="0" indent="0">
              <a:buFontTx/>
              <a:buNone/>
              <a:defRPr sz="3600">
                <a:latin typeface="Arial Black" pitchFamily="34" charset="0"/>
              </a:defRPr>
            </a:lvl1pPr>
          </a:lstStyle>
          <a:p>
            <a:pPr lvl="0"/>
            <a:r>
              <a:rPr lang="sr-Latn-R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914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sr-Latn-R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048000" y="6248400"/>
            <a:ext cx="3048000" cy="457200"/>
          </a:xfrm>
        </p:spPr>
        <p:txBody>
          <a:bodyPr/>
          <a:lstStyle>
            <a:lvl1pPr>
              <a:defRPr/>
            </a:lvl1pPr>
          </a:lstStyle>
          <a:p>
            <a:endParaRPr lang="sr-Latn-R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324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451A510-6770-4370-86CB-27C7E73DBECA}" type="slidenum">
              <a:rPr lang="sr-Latn-RS" smtClean="0"/>
              <a:pPr/>
              <a:t>‹#›</a:t>
            </a:fld>
            <a:endParaRPr lang="sr-Latn-RS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 smtClean="0"/>
              <a:t>Click to edit Master text styles</a:t>
            </a:r>
          </a:p>
          <a:p>
            <a:pPr lvl="1"/>
            <a:r>
              <a:rPr lang="sr-Latn-RS" smtClean="0"/>
              <a:t>Second level</a:t>
            </a:r>
          </a:p>
          <a:p>
            <a:pPr lvl="2"/>
            <a:r>
              <a:rPr lang="sr-Latn-RS" smtClean="0"/>
              <a:t>Third level</a:t>
            </a:r>
          </a:p>
          <a:p>
            <a:pPr lvl="3"/>
            <a:r>
              <a:rPr lang="sr-Latn-RS" smtClean="0"/>
              <a:t>Fourth level</a:t>
            </a:r>
          </a:p>
          <a:p>
            <a:pPr lvl="4"/>
            <a:r>
              <a:rPr lang="sr-Latn-R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4B376-25BB-41B0-AE90-1431E961ADC1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67008643"/>
      </p:ext>
    </p:extLst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419100"/>
            <a:ext cx="2057400" cy="5676900"/>
          </a:xfrm>
        </p:spPr>
        <p:txBody>
          <a:bodyPr vert="eaVert"/>
          <a:lstStyle/>
          <a:p>
            <a:r>
              <a:rPr lang="sr-Latn-R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19100"/>
            <a:ext cx="6019800" cy="5676900"/>
          </a:xfrm>
        </p:spPr>
        <p:txBody>
          <a:bodyPr vert="eaVert"/>
          <a:lstStyle/>
          <a:p>
            <a:pPr lvl="0"/>
            <a:r>
              <a:rPr lang="sr-Latn-RS" smtClean="0"/>
              <a:t>Click to edit Master text styles</a:t>
            </a:r>
          </a:p>
          <a:p>
            <a:pPr lvl="1"/>
            <a:r>
              <a:rPr lang="sr-Latn-RS" smtClean="0"/>
              <a:t>Second level</a:t>
            </a:r>
          </a:p>
          <a:p>
            <a:pPr lvl="2"/>
            <a:r>
              <a:rPr lang="sr-Latn-RS" smtClean="0"/>
              <a:t>Third level</a:t>
            </a:r>
          </a:p>
          <a:p>
            <a:pPr lvl="3"/>
            <a:r>
              <a:rPr lang="sr-Latn-RS" smtClean="0"/>
              <a:t>Fourth level</a:t>
            </a:r>
          </a:p>
          <a:p>
            <a:pPr lvl="4"/>
            <a:r>
              <a:rPr lang="sr-Latn-R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881640-6434-4A5E-89EB-217D18DC5402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70723867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 smtClean="0"/>
              <a:t>Click to edit Master text styles</a:t>
            </a:r>
          </a:p>
          <a:p>
            <a:pPr lvl="1"/>
            <a:r>
              <a:rPr lang="sr-Latn-RS" smtClean="0"/>
              <a:t>Second level</a:t>
            </a:r>
          </a:p>
          <a:p>
            <a:pPr lvl="2"/>
            <a:r>
              <a:rPr lang="sr-Latn-RS" smtClean="0"/>
              <a:t>Third level</a:t>
            </a:r>
          </a:p>
          <a:p>
            <a:pPr lvl="3"/>
            <a:r>
              <a:rPr lang="sr-Latn-RS" smtClean="0"/>
              <a:t>Fourth level</a:t>
            </a:r>
          </a:p>
          <a:p>
            <a:pPr lvl="4"/>
            <a:r>
              <a:rPr lang="sr-Latn-R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B79EDB-7940-4099-8C0D-2CFFC49CF15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86964428"/>
      </p:ext>
    </p:extLst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r-Latn-R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r-Latn-R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3AF0B-E98D-4B0B-B989-B2AB210CE3F0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65695226"/>
      </p:ext>
    </p:extLst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752600"/>
            <a:ext cx="3962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RS" smtClean="0"/>
              <a:t>Click to edit Master text styles</a:t>
            </a:r>
          </a:p>
          <a:p>
            <a:pPr lvl="1"/>
            <a:r>
              <a:rPr lang="sr-Latn-RS" smtClean="0"/>
              <a:t>Second level</a:t>
            </a:r>
          </a:p>
          <a:p>
            <a:pPr lvl="2"/>
            <a:r>
              <a:rPr lang="sr-Latn-RS" smtClean="0"/>
              <a:t>Third level</a:t>
            </a:r>
          </a:p>
          <a:p>
            <a:pPr lvl="3"/>
            <a:r>
              <a:rPr lang="sr-Latn-RS" smtClean="0"/>
              <a:t>Fourth level</a:t>
            </a:r>
          </a:p>
          <a:p>
            <a:pPr lvl="4"/>
            <a:r>
              <a:rPr lang="sr-Latn-R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962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RS" smtClean="0"/>
              <a:t>Click to edit Master text styles</a:t>
            </a:r>
          </a:p>
          <a:p>
            <a:pPr lvl="1"/>
            <a:r>
              <a:rPr lang="sr-Latn-RS" smtClean="0"/>
              <a:t>Second level</a:t>
            </a:r>
          </a:p>
          <a:p>
            <a:pPr lvl="2"/>
            <a:r>
              <a:rPr lang="sr-Latn-RS" smtClean="0"/>
              <a:t>Third level</a:t>
            </a:r>
          </a:p>
          <a:p>
            <a:pPr lvl="3"/>
            <a:r>
              <a:rPr lang="sr-Latn-RS" smtClean="0"/>
              <a:t>Fourth level</a:t>
            </a:r>
          </a:p>
          <a:p>
            <a:pPr lvl="4"/>
            <a:r>
              <a:rPr lang="sr-Latn-R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C79F4-51FC-447E-880B-F022CBA59567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1093609"/>
      </p:ext>
    </p:extLst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r-Latn-R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RS" smtClean="0"/>
              <a:t>Click to edit Master text styles</a:t>
            </a:r>
          </a:p>
          <a:p>
            <a:pPr lvl="1"/>
            <a:r>
              <a:rPr lang="sr-Latn-RS" smtClean="0"/>
              <a:t>Second level</a:t>
            </a:r>
          </a:p>
          <a:p>
            <a:pPr lvl="2"/>
            <a:r>
              <a:rPr lang="sr-Latn-RS" smtClean="0"/>
              <a:t>Third level</a:t>
            </a:r>
          </a:p>
          <a:p>
            <a:pPr lvl="3"/>
            <a:r>
              <a:rPr lang="sr-Latn-RS" smtClean="0"/>
              <a:t>Fourth level</a:t>
            </a:r>
          </a:p>
          <a:p>
            <a:pPr lvl="4"/>
            <a:r>
              <a:rPr lang="sr-Latn-R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RS" smtClean="0"/>
              <a:t>Click to edit Master text styles</a:t>
            </a:r>
          </a:p>
          <a:p>
            <a:pPr lvl="1"/>
            <a:r>
              <a:rPr lang="sr-Latn-RS" smtClean="0"/>
              <a:t>Second level</a:t>
            </a:r>
          </a:p>
          <a:p>
            <a:pPr lvl="2"/>
            <a:r>
              <a:rPr lang="sr-Latn-RS" smtClean="0"/>
              <a:t>Third level</a:t>
            </a:r>
          </a:p>
          <a:p>
            <a:pPr lvl="3"/>
            <a:r>
              <a:rPr lang="sr-Latn-RS" smtClean="0"/>
              <a:t>Fourth level</a:t>
            </a:r>
          </a:p>
          <a:p>
            <a:pPr lvl="4"/>
            <a:r>
              <a:rPr lang="sr-Latn-R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0F2255-F83A-4BE3-99F2-AA1139541B90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0690317"/>
      </p:ext>
    </p:extLst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EC469-2ED4-420C-91BC-6F2E9BE1A61C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03064283"/>
      </p:ext>
    </p:extLst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4B201D-9439-45BE-87A0-BF26E6C2C815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26277450"/>
      </p:ext>
    </p:extLst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r-Latn-R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RS" smtClean="0"/>
              <a:t>Click to edit Master text styles</a:t>
            </a:r>
          </a:p>
          <a:p>
            <a:pPr lvl="1"/>
            <a:r>
              <a:rPr lang="sr-Latn-RS" smtClean="0"/>
              <a:t>Second level</a:t>
            </a:r>
          </a:p>
          <a:p>
            <a:pPr lvl="2"/>
            <a:r>
              <a:rPr lang="sr-Latn-RS" smtClean="0"/>
              <a:t>Third level</a:t>
            </a:r>
          </a:p>
          <a:p>
            <a:pPr lvl="3"/>
            <a:r>
              <a:rPr lang="sr-Latn-RS" smtClean="0"/>
              <a:t>Fourth level</a:t>
            </a:r>
          </a:p>
          <a:p>
            <a:pPr lvl="4"/>
            <a:r>
              <a:rPr lang="sr-Latn-R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107BA5-BBE7-4198-8DE4-8104C1FD213D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78742683"/>
      </p:ext>
    </p:extLst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r-Latn-R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r-Latn-RS" smtClean="0"/>
              <a:t>Click icon to add picture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3E8B1-1881-4646-B038-439B34ABAEA1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61899997"/>
      </p:ext>
    </p:extLst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19100"/>
            <a:ext cx="4114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sr-Latn-RS" smtClean="0"/>
              <a:t>Click to edit Master title style</a:t>
            </a:r>
            <a:endParaRPr lang="sr-Latn-R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752600"/>
            <a:ext cx="80772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r-Latn-RS" smtClean="0"/>
              <a:t>Click to edit Master text styles</a:t>
            </a:r>
          </a:p>
          <a:p>
            <a:pPr lvl="1"/>
            <a:r>
              <a:rPr lang="sr-Latn-RS" smtClean="0"/>
              <a:t>Second level</a:t>
            </a:r>
          </a:p>
          <a:p>
            <a:pPr lvl="2"/>
            <a:r>
              <a:rPr lang="sr-Latn-RS" smtClean="0"/>
              <a:t>Third level</a:t>
            </a:r>
          </a:p>
          <a:p>
            <a:pPr lvl="3"/>
            <a:r>
              <a:rPr lang="sr-Latn-RS" smtClean="0"/>
              <a:t>Fourth level</a:t>
            </a:r>
          </a:p>
          <a:p>
            <a:pPr lvl="4"/>
            <a:r>
              <a:rPr lang="sr-Latn-RS" smtClean="0"/>
              <a:t>Fifth level</a:t>
            </a:r>
            <a:endParaRPr lang="sr-Latn-R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4008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sr-Latn-R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400800"/>
            <a:ext cx="3733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sr-Latn-R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4008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CCBCA867-805E-4CB0-9986-82FA0F990557}" type="slidenum">
              <a:rPr lang="sr-Latn-RS" smtClean="0"/>
              <a:pPr/>
              <a:t>‹#›</a:t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994201"/>
            <a:ext cx="7086600" cy="830997"/>
          </a:xfrm>
        </p:spPr>
        <p:txBody>
          <a:bodyPr/>
          <a:lstStyle/>
          <a:p>
            <a:r>
              <a:rPr lang="sr-Latn-RS" dirty="0" smtClean="0"/>
              <a:t>25 godina</a:t>
            </a:r>
            <a:endParaRPr lang="sr-Latn-R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sr-Latn-RS" sz="7200" dirty="0" smtClean="0"/>
              <a:t>WWW</a:t>
            </a:r>
            <a:endParaRPr lang="sr-Latn-RS" sz="7200" dirty="0"/>
          </a:p>
        </p:txBody>
      </p:sp>
    </p:spTree>
    <p:extLst>
      <p:ext uri="{BB962C8B-B14F-4D97-AF65-F5344CB8AC3E}">
        <p14:creationId xmlns:p14="http://schemas.microsoft.com/office/powerpoint/2010/main" val="244001943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7529"/>
            <a:ext cx="4114800" cy="1077218"/>
          </a:xfrm>
        </p:spPr>
        <p:txBody>
          <a:bodyPr/>
          <a:lstStyle/>
          <a:p>
            <a:r>
              <a:rPr lang="sr-Latn-RS" dirty="0" smtClean="0"/>
              <a:t>Web stranice</a:t>
            </a:r>
            <a:br>
              <a:rPr lang="sr-Latn-RS" dirty="0" smtClean="0"/>
            </a:br>
            <a:r>
              <a:rPr lang="sr-Latn-RS" dirty="0" smtClean="0"/>
              <a:t>Google</a:t>
            </a: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sr-Latn-RS" dirty="0" smtClean="0"/>
              <a:t>NEKAD</a:t>
            </a:r>
            <a:endParaRPr lang="sr-Latn-R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2963799"/>
            <a:ext cx="3528392" cy="202694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sr-Latn-RS" dirty="0" smtClean="0"/>
              <a:t>SAD</a:t>
            </a:r>
            <a:endParaRPr lang="sr-Latn-R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949153"/>
            <a:ext cx="3920605" cy="2203843"/>
          </a:xfrm>
        </p:spPr>
      </p:pic>
    </p:spTree>
    <p:extLst>
      <p:ext uri="{BB962C8B-B14F-4D97-AF65-F5344CB8AC3E}">
        <p14:creationId xmlns:p14="http://schemas.microsoft.com/office/powerpoint/2010/main" val="236066741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7529"/>
            <a:ext cx="4114800" cy="1077218"/>
          </a:xfrm>
        </p:spPr>
        <p:txBody>
          <a:bodyPr/>
          <a:lstStyle/>
          <a:p>
            <a:r>
              <a:rPr lang="sr-Latn-RS" dirty="0" smtClean="0"/>
              <a:t>Web stranice</a:t>
            </a:r>
            <a:br>
              <a:rPr lang="sr-Latn-RS" dirty="0" smtClean="0"/>
            </a:br>
            <a:r>
              <a:rPr lang="sr-Latn-RS" dirty="0" smtClean="0"/>
              <a:t>Google</a:t>
            </a: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sr-Latn-RS" dirty="0" smtClean="0"/>
              <a:t>NEKAD</a:t>
            </a:r>
            <a:endParaRPr lang="sr-Latn-R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8" r="32483"/>
          <a:stretch/>
        </p:blipFill>
        <p:spPr>
          <a:xfrm>
            <a:off x="539552" y="2420888"/>
            <a:ext cx="3960440" cy="3390194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sr-Latn-RS" dirty="0" smtClean="0"/>
              <a:t>SAD</a:t>
            </a:r>
            <a:endParaRPr lang="sr-Latn-R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140968"/>
            <a:ext cx="4387154" cy="2520280"/>
          </a:xfrm>
        </p:spPr>
      </p:pic>
    </p:spTree>
    <p:extLst>
      <p:ext uri="{BB962C8B-B14F-4D97-AF65-F5344CB8AC3E}">
        <p14:creationId xmlns:p14="http://schemas.microsoft.com/office/powerpoint/2010/main" val="180667340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7529"/>
            <a:ext cx="4114800" cy="1077218"/>
          </a:xfrm>
        </p:spPr>
        <p:txBody>
          <a:bodyPr/>
          <a:lstStyle/>
          <a:p>
            <a:r>
              <a:rPr lang="sr-Latn-RS" dirty="0" smtClean="0"/>
              <a:t>Web stranice</a:t>
            </a:r>
            <a:br>
              <a:rPr lang="sr-Latn-RS" dirty="0" smtClean="0"/>
            </a:br>
            <a:r>
              <a:rPr lang="sr-Latn-RS" dirty="0" smtClean="0"/>
              <a:t>Twitter</a:t>
            </a: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sr-Latn-RS" dirty="0" smtClean="0"/>
              <a:t>NEKAD</a:t>
            </a:r>
            <a:endParaRPr lang="sr-Latn-R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780928"/>
            <a:ext cx="3960440" cy="2275146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sr-Latn-RS" dirty="0" smtClean="0"/>
              <a:t>SAD</a:t>
            </a:r>
            <a:endParaRPr lang="sr-Latn-R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924944"/>
            <a:ext cx="3667074" cy="2106616"/>
          </a:xfrm>
        </p:spPr>
      </p:pic>
    </p:spTree>
    <p:extLst>
      <p:ext uri="{BB962C8B-B14F-4D97-AF65-F5344CB8AC3E}">
        <p14:creationId xmlns:p14="http://schemas.microsoft.com/office/powerpoint/2010/main" val="17918929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7529"/>
            <a:ext cx="4114800" cy="1077218"/>
          </a:xfrm>
        </p:spPr>
        <p:txBody>
          <a:bodyPr/>
          <a:lstStyle/>
          <a:p>
            <a:r>
              <a:rPr lang="sr-Latn-RS" dirty="0" smtClean="0"/>
              <a:t>Web stranice</a:t>
            </a:r>
            <a:br>
              <a:rPr lang="sr-Latn-RS" dirty="0" smtClean="0"/>
            </a:br>
            <a:r>
              <a:rPr lang="sr-Latn-RS" dirty="0" smtClean="0"/>
              <a:t>Youtube</a:t>
            </a: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sr-Latn-RS" dirty="0" smtClean="0"/>
              <a:t>NEKAD</a:t>
            </a:r>
            <a:endParaRPr lang="sr-Latn-R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2780928"/>
            <a:ext cx="3259028" cy="187220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sr-Latn-RS" dirty="0" smtClean="0"/>
              <a:t>SAD</a:t>
            </a:r>
            <a:endParaRPr lang="sr-Latn-R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780928"/>
            <a:ext cx="3667072" cy="2106616"/>
          </a:xfrm>
        </p:spPr>
      </p:pic>
    </p:spTree>
    <p:extLst>
      <p:ext uri="{BB962C8B-B14F-4D97-AF65-F5344CB8AC3E}">
        <p14:creationId xmlns:p14="http://schemas.microsoft.com/office/powerpoint/2010/main" val="417977684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7529"/>
            <a:ext cx="4114800" cy="1077218"/>
          </a:xfrm>
        </p:spPr>
        <p:txBody>
          <a:bodyPr/>
          <a:lstStyle/>
          <a:p>
            <a:r>
              <a:rPr lang="sr-Latn-RS" dirty="0" smtClean="0"/>
              <a:t>Web stranice</a:t>
            </a:r>
            <a:br>
              <a:rPr lang="sr-Latn-RS" dirty="0" smtClean="0"/>
            </a:br>
            <a:r>
              <a:rPr lang="sr-Latn-RS" dirty="0" smtClean="0"/>
              <a:t>Youtube</a:t>
            </a: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sr-Latn-RS" dirty="0" smtClean="0"/>
              <a:t>NEKAD</a:t>
            </a:r>
            <a:endParaRPr lang="sr-Latn-R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2780928"/>
            <a:ext cx="3259028" cy="187220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sr-Latn-RS" dirty="0" smtClean="0"/>
              <a:t>SAD</a:t>
            </a:r>
            <a:endParaRPr lang="sr-Latn-R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780928"/>
            <a:ext cx="3667072" cy="2106616"/>
          </a:xfrm>
        </p:spPr>
      </p:pic>
    </p:spTree>
    <p:extLst>
      <p:ext uri="{BB962C8B-B14F-4D97-AF65-F5344CB8AC3E}">
        <p14:creationId xmlns:p14="http://schemas.microsoft.com/office/powerpoint/2010/main" val="32711876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2501"/>
            <a:ext cx="4114800" cy="707886"/>
          </a:xfrm>
        </p:spPr>
        <p:txBody>
          <a:bodyPr/>
          <a:lstStyle/>
          <a:p>
            <a:r>
              <a:rPr lang="sr-Latn-RS" sz="4000" b="1" dirty="0" smtClean="0"/>
              <a:t>WWW</a:t>
            </a:r>
            <a:endParaRPr lang="sr-Latn-R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r-Latn-RS" dirty="0" smtClean="0"/>
              <a:t>Srećan rođendan sa zakašnjenjem!!!</a:t>
            </a:r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818521"/>
            <a:ext cx="2808312" cy="273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8780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60112"/>
            <a:ext cx="4114800" cy="584775"/>
          </a:xfrm>
        </p:spPr>
        <p:txBody>
          <a:bodyPr/>
          <a:lstStyle/>
          <a:p>
            <a:r>
              <a:rPr lang="sr-Latn-RS" dirty="0" smtClean="0"/>
              <a:t>Rođendan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72816"/>
            <a:ext cx="8077200" cy="4343400"/>
          </a:xfrm>
        </p:spPr>
        <p:txBody>
          <a:bodyPr/>
          <a:lstStyle/>
          <a:p>
            <a:pPr marL="0" indent="0">
              <a:buNone/>
            </a:pPr>
            <a:r>
              <a:rPr lang="sr-Latn-RS" dirty="0" smtClean="0"/>
              <a:t>12. mart 1989. rođen je:</a:t>
            </a:r>
          </a:p>
          <a:p>
            <a:pPr marL="0" indent="0" algn="ctr">
              <a:buNone/>
            </a:pPr>
            <a:r>
              <a:rPr lang="sr-Latn-RS" b="1" dirty="0" smtClean="0"/>
              <a:t>WWW - world wide web</a:t>
            </a:r>
            <a:endParaRPr lang="sr-Latn-R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068960"/>
            <a:ext cx="4115296" cy="2644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803278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3750"/>
            <a:ext cx="4114800" cy="584775"/>
          </a:xfrm>
        </p:spPr>
        <p:txBody>
          <a:bodyPr/>
          <a:lstStyle/>
          <a:p>
            <a:r>
              <a:rPr lang="sr-Latn-RS" dirty="0" smtClean="0"/>
              <a:t>Radio</a:t>
            </a: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sr-Latn-RS" dirty="0" smtClean="0"/>
              <a:t>NEKAD</a:t>
            </a:r>
            <a:endParaRPr lang="sr-Latn-R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44" y="3240881"/>
            <a:ext cx="2857500" cy="181927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sr-Latn-RS" dirty="0" smtClean="0"/>
              <a:t>SAD</a:t>
            </a:r>
            <a:endParaRPr lang="sr-Latn-R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780928"/>
            <a:ext cx="2631455" cy="2631455"/>
          </a:xfrm>
        </p:spPr>
      </p:pic>
    </p:spTree>
    <p:extLst>
      <p:ext uri="{BB962C8B-B14F-4D97-AF65-F5344CB8AC3E}">
        <p14:creationId xmlns:p14="http://schemas.microsoft.com/office/powerpoint/2010/main" val="42922653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3750"/>
            <a:ext cx="4042792" cy="584775"/>
          </a:xfrm>
        </p:spPr>
        <p:txBody>
          <a:bodyPr/>
          <a:lstStyle/>
          <a:p>
            <a:r>
              <a:rPr lang="sr-Latn-RS" dirty="0" smtClean="0"/>
              <a:t>Novine</a:t>
            </a: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sr-Latn-RS" dirty="0" smtClean="0"/>
              <a:t>NEKAD</a:t>
            </a:r>
            <a:endParaRPr lang="sr-Latn-R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648" y="3212976"/>
            <a:ext cx="2253420" cy="181927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sr-Latn-RS" dirty="0" smtClean="0"/>
              <a:t>SAD</a:t>
            </a:r>
            <a:endParaRPr lang="sr-Latn-R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276872"/>
            <a:ext cx="2631455" cy="1894647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293096"/>
            <a:ext cx="1286329" cy="186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50536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3750"/>
            <a:ext cx="4114800" cy="584775"/>
          </a:xfrm>
        </p:spPr>
        <p:txBody>
          <a:bodyPr/>
          <a:lstStyle/>
          <a:p>
            <a:r>
              <a:rPr lang="sr-Latn-RS" dirty="0" smtClean="0"/>
              <a:t>Filmovi</a:t>
            </a: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sr-Latn-RS" dirty="0" smtClean="0"/>
              <a:t>NEKAD</a:t>
            </a:r>
            <a:endParaRPr lang="sr-Latn-R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44" y="3372644"/>
            <a:ext cx="2857500" cy="1555749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sr-Latn-RS" dirty="0" smtClean="0"/>
              <a:t>SAD</a:t>
            </a:r>
            <a:endParaRPr lang="sr-Latn-R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501008"/>
            <a:ext cx="3384376" cy="1261057"/>
          </a:xfrm>
        </p:spPr>
      </p:pic>
    </p:spTree>
    <p:extLst>
      <p:ext uri="{BB962C8B-B14F-4D97-AF65-F5344CB8AC3E}">
        <p14:creationId xmlns:p14="http://schemas.microsoft.com/office/powerpoint/2010/main" val="34480571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3750"/>
            <a:ext cx="4114800" cy="584775"/>
          </a:xfrm>
        </p:spPr>
        <p:txBody>
          <a:bodyPr/>
          <a:lstStyle/>
          <a:p>
            <a:r>
              <a:rPr lang="sr-Latn-RS" dirty="0" smtClean="0"/>
              <a:t>Telefoni</a:t>
            </a: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sr-Latn-RS" dirty="0" smtClean="0"/>
              <a:t>NEKAD</a:t>
            </a:r>
            <a:endParaRPr lang="sr-Latn-R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780928"/>
            <a:ext cx="3051774" cy="2219473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sr-Latn-RS" dirty="0" smtClean="0"/>
              <a:t>SAD</a:t>
            </a:r>
            <a:endParaRPr lang="sr-Latn-R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852936"/>
            <a:ext cx="2930654" cy="2197161"/>
          </a:xfrm>
        </p:spPr>
      </p:pic>
    </p:spTree>
    <p:extLst>
      <p:ext uri="{BB962C8B-B14F-4D97-AF65-F5344CB8AC3E}">
        <p14:creationId xmlns:p14="http://schemas.microsoft.com/office/powerpoint/2010/main" val="375998029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3750"/>
            <a:ext cx="4114800" cy="584775"/>
          </a:xfrm>
        </p:spPr>
        <p:txBody>
          <a:bodyPr/>
          <a:lstStyle/>
          <a:p>
            <a:r>
              <a:rPr lang="sr-Latn-RS" dirty="0" smtClean="0"/>
              <a:t>Enciklopedija</a:t>
            </a: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sr-Latn-RS" dirty="0" smtClean="0"/>
              <a:t>NEKAD</a:t>
            </a:r>
            <a:endParaRPr lang="sr-Latn-R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992571"/>
            <a:ext cx="3051774" cy="1796186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sr-Latn-RS" dirty="0" smtClean="0"/>
              <a:t>SAD</a:t>
            </a:r>
            <a:endParaRPr lang="sr-Latn-R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699" y="2852936"/>
            <a:ext cx="1803415" cy="2197161"/>
          </a:xfrm>
        </p:spPr>
      </p:pic>
    </p:spTree>
    <p:extLst>
      <p:ext uri="{BB962C8B-B14F-4D97-AF65-F5344CB8AC3E}">
        <p14:creationId xmlns:p14="http://schemas.microsoft.com/office/powerpoint/2010/main" val="23973767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3750"/>
            <a:ext cx="4114800" cy="584775"/>
          </a:xfrm>
        </p:spPr>
        <p:txBody>
          <a:bodyPr/>
          <a:lstStyle/>
          <a:p>
            <a:r>
              <a:rPr lang="sr-Latn-RS" dirty="0" smtClean="0"/>
              <a:t>Gledanje videa</a:t>
            </a: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sr-Latn-RS" dirty="0" smtClean="0"/>
              <a:t>NEKAD</a:t>
            </a:r>
            <a:endParaRPr lang="sr-Latn-R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258" y="2992571"/>
            <a:ext cx="2594490" cy="1796186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sr-Latn-RS" dirty="0" smtClean="0"/>
              <a:t>SAD</a:t>
            </a:r>
            <a:endParaRPr lang="sr-Latn-R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780928"/>
            <a:ext cx="3672408" cy="2357685"/>
          </a:xfrm>
        </p:spPr>
      </p:pic>
    </p:spTree>
    <p:extLst>
      <p:ext uri="{BB962C8B-B14F-4D97-AF65-F5344CB8AC3E}">
        <p14:creationId xmlns:p14="http://schemas.microsoft.com/office/powerpoint/2010/main" val="30072695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7529"/>
            <a:ext cx="4114800" cy="1077218"/>
          </a:xfrm>
        </p:spPr>
        <p:txBody>
          <a:bodyPr/>
          <a:lstStyle/>
          <a:p>
            <a:r>
              <a:rPr lang="sr-Latn-RS" dirty="0" smtClean="0"/>
              <a:t>Web stranice</a:t>
            </a:r>
            <a:br>
              <a:rPr lang="sr-Latn-RS" dirty="0" smtClean="0"/>
            </a:br>
            <a:r>
              <a:rPr lang="sr-Latn-RS" dirty="0" smtClean="0"/>
              <a:t>Facebook</a:t>
            </a: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sr-Latn-RS" dirty="0" smtClean="0"/>
              <a:t>NEKAD</a:t>
            </a:r>
            <a:endParaRPr lang="sr-Latn-R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2780928"/>
            <a:ext cx="3528392" cy="239269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sr-Latn-RS" dirty="0" smtClean="0"/>
              <a:t>SAD</a:t>
            </a:r>
            <a:endParaRPr lang="sr-Latn-R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924944"/>
            <a:ext cx="3920605" cy="2252262"/>
          </a:xfrm>
        </p:spPr>
      </p:pic>
    </p:spTree>
    <p:extLst>
      <p:ext uri="{BB962C8B-B14F-4D97-AF65-F5344CB8AC3E}">
        <p14:creationId xmlns:p14="http://schemas.microsoft.com/office/powerpoint/2010/main" val="7118231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theme/theme1.xml><?xml version="1.0" encoding="utf-8"?>
<a:theme xmlns:a="http://schemas.openxmlformats.org/drawingml/2006/main" name="TS001072129">
  <a:themeElements>
    <a:clrScheme name="Office Theme 9">
      <a:dk1>
        <a:srgbClr val="F26800"/>
      </a:dk1>
      <a:lt1>
        <a:srgbClr val="FFCC00"/>
      </a:lt1>
      <a:dk2>
        <a:srgbClr val="FFFFFF"/>
      </a:dk2>
      <a:lt2>
        <a:srgbClr val="5C1F00"/>
      </a:lt2>
      <a:accent1>
        <a:srgbClr val="B7CAFF"/>
      </a:accent1>
      <a:accent2>
        <a:srgbClr val="FF8241"/>
      </a:accent2>
      <a:accent3>
        <a:srgbClr val="FFE2AA"/>
      </a:accent3>
      <a:accent4>
        <a:srgbClr val="CF5800"/>
      </a:accent4>
      <a:accent5>
        <a:srgbClr val="D8E1FF"/>
      </a:accent5>
      <a:accent6>
        <a:srgbClr val="E7753A"/>
      </a:accent6>
      <a:hlink>
        <a:srgbClr val="0066FF"/>
      </a:hlink>
      <a:folHlink>
        <a:srgbClr val="000099"/>
      </a:folHlink>
    </a:clrScheme>
    <a:fontScheme name="Office Them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666666"/>
        </a:dk1>
        <a:lt1>
          <a:srgbClr val="6699FF"/>
        </a:lt1>
        <a:dk2>
          <a:srgbClr val="FFFFFF"/>
        </a:dk2>
        <a:lt2>
          <a:srgbClr val="3E3E5C"/>
        </a:lt2>
        <a:accent1>
          <a:srgbClr val="D2D2D2"/>
        </a:accent1>
        <a:accent2>
          <a:srgbClr val="0066CC"/>
        </a:accent2>
        <a:accent3>
          <a:srgbClr val="B8CAFF"/>
        </a:accent3>
        <a:accent4>
          <a:srgbClr val="565656"/>
        </a:accent4>
        <a:accent5>
          <a:srgbClr val="E5E5E5"/>
        </a:accent5>
        <a:accent6>
          <a:srgbClr val="005CB9"/>
        </a:accent6>
        <a:hlink>
          <a:srgbClr val="6A8DFE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6699"/>
        </a:dk1>
        <a:lt1>
          <a:srgbClr val="DEF6F1"/>
        </a:lt1>
        <a:dk2>
          <a:srgbClr val="C5D8FF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2A5682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FF6600"/>
        </a:dk1>
        <a:lt1>
          <a:srgbClr val="FFFFD9"/>
        </a:lt1>
        <a:dk2>
          <a:srgbClr val="FFFFFF"/>
        </a:dk2>
        <a:lt2>
          <a:srgbClr val="777777"/>
        </a:lt2>
        <a:accent1>
          <a:srgbClr val="FFFFF7"/>
        </a:accent1>
        <a:accent2>
          <a:srgbClr val="0066FF"/>
        </a:accent2>
        <a:accent3>
          <a:srgbClr val="FFFFE9"/>
        </a:accent3>
        <a:accent4>
          <a:srgbClr val="DA5600"/>
        </a:accent4>
        <a:accent5>
          <a:srgbClr val="FFFFFA"/>
        </a:accent5>
        <a:accent6>
          <a:srgbClr val="005CE7"/>
        </a:accent6>
        <a:hlink>
          <a:srgbClr val="003399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3399"/>
        </a:dk1>
        <a:lt1>
          <a:srgbClr val="F8FBDB"/>
        </a:lt1>
        <a:dk2>
          <a:srgbClr val="3366FF"/>
        </a:dk2>
        <a:lt2>
          <a:srgbClr val="333333"/>
        </a:lt2>
        <a:accent1>
          <a:srgbClr val="DDDDDD"/>
        </a:accent1>
        <a:accent2>
          <a:srgbClr val="6699FF"/>
        </a:accent2>
        <a:accent3>
          <a:srgbClr val="FBFDEA"/>
        </a:accent3>
        <a:accent4>
          <a:srgbClr val="002A82"/>
        </a:accent4>
        <a:accent5>
          <a:srgbClr val="EBEBEB"/>
        </a:accent5>
        <a:accent6>
          <a:srgbClr val="5C8AE7"/>
        </a:accent6>
        <a:hlink>
          <a:srgbClr val="FF9900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185394"/>
        </a:dk1>
        <a:lt1>
          <a:srgbClr val="FFFFD9"/>
        </a:lt1>
        <a:dk2>
          <a:srgbClr val="3366CC"/>
        </a:dk2>
        <a:lt2>
          <a:srgbClr val="777777"/>
        </a:lt2>
        <a:accent1>
          <a:srgbClr val="CCCC99"/>
        </a:accent1>
        <a:accent2>
          <a:srgbClr val="FFFFCC"/>
        </a:accent2>
        <a:accent3>
          <a:srgbClr val="FFFFE9"/>
        </a:accent3>
        <a:accent4>
          <a:srgbClr val="13467E"/>
        </a:accent4>
        <a:accent5>
          <a:srgbClr val="E2E2CA"/>
        </a:accent5>
        <a:accent6>
          <a:srgbClr val="E7E7B9"/>
        </a:accent6>
        <a:hlink>
          <a:srgbClr val="FF6600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333399"/>
        </a:dk1>
        <a:lt1>
          <a:srgbClr val="F0F0BE"/>
        </a:lt1>
        <a:dk2>
          <a:srgbClr val="FF6600"/>
        </a:dk2>
        <a:lt2>
          <a:srgbClr val="005A58"/>
        </a:lt2>
        <a:accent1>
          <a:srgbClr val="FFDE81"/>
        </a:accent1>
        <a:accent2>
          <a:srgbClr val="3333FF"/>
        </a:accent2>
        <a:accent3>
          <a:srgbClr val="F6F6DB"/>
        </a:accent3>
        <a:accent4>
          <a:srgbClr val="2A2A82"/>
        </a:accent4>
        <a:accent5>
          <a:srgbClr val="FFECC1"/>
        </a:accent5>
        <a:accent6>
          <a:srgbClr val="2D2DE7"/>
        </a:accent6>
        <a:hlink>
          <a:srgbClr val="FF75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3976FD"/>
        </a:dk1>
        <a:lt1>
          <a:srgbClr val="3399FF"/>
        </a:lt1>
        <a:dk2>
          <a:srgbClr val="FFFFFF"/>
        </a:dk2>
        <a:lt2>
          <a:srgbClr val="3E3E5C"/>
        </a:lt2>
        <a:accent1>
          <a:srgbClr val="B9CFFF"/>
        </a:accent1>
        <a:accent2>
          <a:srgbClr val="FF9933"/>
        </a:accent2>
        <a:accent3>
          <a:srgbClr val="ADCAFF"/>
        </a:accent3>
        <a:accent4>
          <a:srgbClr val="2F64D8"/>
        </a:accent4>
        <a:accent5>
          <a:srgbClr val="D9E4FF"/>
        </a:accent5>
        <a:accent6>
          <a:srgbClr val="E78A2D"/>
        </a:accent6>
        <a:hlink>
          <a:srgbClr val="0036CE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66CC"/>
        </a:dk1>
        <a:lt1>
          <a:srgbClr val="FBDF53"/>
        </a:lt1>
        <a:dk2>
          <a:srgbClr val="FFFFFF"/>
        </a:dk2>
        <a:lt2>
          <a:srgbClr val="969696"/>
        </a:lt2>
        <a:accent1>
          <a:srgbClr val="FFC269"/>
        </a:accent1>
        <a:accent2>
          <a:srgbClr val="FF9966"/>
        </a:accent2>
        <a:accent3>
          <a:srgbClr val="FDECB3"/>
        </a:accent3>
        <a:accent4>
          <a:srgbClr val="0056AE"/>
        </a:accent4>
        <a:accent5>
          <a:srgbClr val="FFDDB9"/>
        </a:accent5>
        <a:accent6>
          <a:srgbClr val="E78A5C"/>
        </a:accent6>
        <a:hlink>
          <a:srgbClr val="CC33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F26800"/>
        </a:dk1>
        <a:lt1>
          <a:srgbClr val="FFCC00"/>
        </a:lt1>
        <a:dk2>
          <a:srgbClr val="FFFFFF"/>
        </a:dk2>
        <a:lt2>
          <a:srgbClr val="5C1F00"/>
        </a:lt2>
        <a:accent1>
          <a:srgbClr val="B7CAFF"/>
        </a:accent1>
        <a:accent2>
          <a:srgbClr val="FF8241"/>
        </a:accent2>
        <a:accent3>
          <a:srgbClr val="FFE2AA"/>
        </a:accent3>
        <a:accent4>
          <a:srgbClr val="CF5800"/>
        </a:accent4>
        <a:accent5>
          <a:srgbClr val="D8E1FF"/>
        </a:accent5>
        <a:accent6>
          <a:srgbClr val="E7753A"/>
        </a:accent6>
        <a:hlink>
          <a:srgbClr val="0066FF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0">
        <a:dk1>
          <a:srgbClr val="336699"/>
        </a:dk1>
        <a:lt1>
          <a:srgbClr val="FFFFFF"/>
        </a:lt1>
        <a:dk2>
          <a:srgbClr val="FFFFFF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2A5682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OOFile" ma:contentTypeID="0x0101006025706CF4CD034688BEBAE97A2E701D020200C3831ACA17D8814887A164412888521E" ma:contentTypeVersion="7" ma:contentTypeDescription="Create a new document." ma:contentTypeScope="" ma:versionID="ed1fea5d08807278759d338940aa9e8f">
  <xsd:schema xmlns:xsd="http://www.w3.org/2001/XMLSchema" xmlns:xs="http://www.w3.org/2001/XMLSchema" xmlns:p="http://schemas.microsoft.com/office/2006/metadata/properties" xmlns:ns2="145c5697-5eb5-440b-b2f1-a8273fb59250" targetNamespace="http://schemas.microsoft.com/office/2006/metadata/properties" ma:root="true" ma:fieldsID="174e4b03d57b3d621fa064bbab783e99" ns2:_="">
    <xsd:import namespace="145c5697-5eb5-440b-b2f1-a8273fb59250"/>
    <xsd:element name="properties">
      <xsd:complexType>
        <xsd:sequence>
          <xsd:element name="documentManagement">
            <xsd:complexType>
              <xsd:all>
                <xsd:element ref="ns2:AssetId" minOccurs="0"/>
                <xsd:element ref="ns2:AuthoringAssetId" minOccurs="0"/>
                <xsd:element ref="ns2:AssetType" minOccurs="0"/>
                <xsd:element ref="ns2:Markets" minOccurs="0"/>
                <xsd:element ref="ns2:NumericAssetId" minOccurs="0"/>
                <xsd:element ref="ns2:AppV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c5697-5eb5-440b-b2f1-a8273fb59250" elementFormDefault="qualified">
    <xsd:import namespace="http://schemas.microsoft.com/office/2006/documentManagement/types"/>
    <xsd:import namespace="http://schemas.microsoft.com/office/infopath/2007/PartnerControls"/>
    <xsd:element name="AssetId" ma:index="8" nillable="true" ma:displayName="AssetId" ma:indexed="true" ma:internalName="AssetId" ma:readOnly="false">
      <xsd:simpleType>
        <xsd:restriction base="dms:Text"/>
      </xsd:simpleType>
    </xsd:element>
    <xsd:element name="AuthoringAssetId" ma:index="9" nillable="true" ma:displayName="AuthoringAssetId" ma:indexed="true" ma:internalName="AuthoringAssetId" ma:readOnly="false">
      <xsd:simpleType>
        <xsd:restriction base="dms:Text"/>
      </xsd:simpleType>
    </xsd:element>
    <xsd:element name="AssetType" ma:index="10" nillable="true" ma:displayName="AssetType" ma:internalName="AssetType" ma:readOnly="false">
      <xsd:simpleType>
        <xsd:restriction base="dms:Text"/>
      </xsd:simpleType>
    </xsd:element>
    <xsd:element name="Markets" ma:index="11" nillable="true" ma:displayName="Markets" ma:internalName="Markets" ma:readOnly="false">
      <xsd:simpleType>
        <xsd:restriction base="dms:Text"/>
      </xsd:simpleType>
    </xsd:element>
    <xsd:element name="NumericAssetId" ma:index="12" nillable="true" ma:displayName="NumericAssetId" ma:indexed="true" ma:internalName="NumericAssetId" ma:readOnly="false">
      <xsd:simpleType>
        <xsd:restriction base="dms:Unknown"/>
      </xsd:simpleType>
    </xsd:element>
    <xsd:element name="AppVer" ma:index="13" nillable="true" ma:displayName="AppVer" ma:internalName="AppVer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LongProperties xmlns="http://schemas.microsoft.com/office/2006/metadata/longPropertie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umericAssetId xmlns="145c5697-5eb5-440b-b2f1-a8273fb59250" xsi:nil="true"/>
    <AssetType xmlns="145c5697-5eb5-440b-b2f1-a8273fb59250">TP</AssetType>
    <Markets xmlns="145c5697-5eb5-440b-b2f1-a8273fb59250">en-us</Markets>
    <AppVer xmlns="145c5697-5eb5-440b-b2f1-a8273fb59250" xsi:nil="true"/>
    <AuthoringAssetId xmlns="145c5697-5eb5-440b-b2f1-a8273fb59250">TP001072129</AuthoringAssetId>
    <AssetId xmlns="145c5697-5eb5-440b-b2f1-a8273fb59250">TS001072129</AssetId>
  </documentManagement>
</p:properties>
</file>

<file path=customXml/itemProps1.xml><?xml version="1.0" encoding="utf-8"?>
<ds:datastoreItem xmlns:ds="http://schemas.openxmlformats.org/officeDocument/2006/customXml" ds:itemID="{A8B50A12-548D-48AA-8E88-D1259CFF75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5c5697-5eb5-440b-b2f1-a8273fb592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2FAF5896-C69C-47EC-A3FB-08BC635D43A3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B82921EF-556F-479C-8AD5-55D415AB277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0D25816-DCC8-4F50-8480-70014887E1F3}">
  <ds:schemaRefs>
    <ds:schemaRef ds:uri="145c5697-5eb5-440b-b2f1-a8273fb59250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TS001072129</Template>
  <TotalTime>52</TotalTime>
  <Words>66</Words>
  <Application>Microsoft Office PowerPoint</Application>
  <PresentationFormat>On-screen Show (4:3)</PresentationFormat>
  <Paragraphs>43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Arial Black</vt:lpstr>
      <vt:lpstr>TS001072129</vt:lpstr>
      <vt:lpstr>25 godina</vt:lpstr>
      <vt:lpstr>Rođendan</vt:lpstr>
      <vt:lpstr>Radio</vt:lpstr>
      <vt:lpstr>Novine</vt:lpstr>
      <vt:lpstr>Filmovi</vt:lpstr>
      <vt:lpstr>Telefoni</vt:lpstr>
      <vt:lpstr>Enciklopedija</vt:lpstr>
      <vt:lpstr>Gledanje videa</vt:lpstr>
      <vt:lpstr>Web stranice Facebook</vt:lpstr>
      <vt:lpstr>Web stranice Google</vt:lpstr>
      <vt:lpstr>Web stranice Google</vt:lpstr>
      <vt:lpstr>Web stranice Twitter</vt:lpstr>
      <vt:lpstr>Web stranice Youtube</vt:lpstr>
      <vt:lpstr>Web stranice Youtube</vt:lpstr>
      <vt:lpstr>WWW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25 godina</dc:title>
  <dc:creator>Natasha</dc:creator>
  <cp:lastModifiedBy>Natasha</cp:lastModifiedBy>
  <cp:revision>5</cp:revision>
  <cp:lastPrinted>1601-01-01T00:00:00Z</cp:lastPrinted>
  <dcterms:created xsi:type="dcterms:W3CDTF">2014-03-15T19:37:07Z</dcterms:created>
  <dcterms:modified xsi:type="dcterms:W3CDTF">2014-03-15T20:29:10Z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arkets">
    <vt:lpwstr>en-us</vt:lpwstr>
  </property>
  <property fmtid="{D5CDD505-2E9C-101B-9397-08002B2CF9AE}" pid="3" name="AssetType">
    <vt:lpwstr>TP</vt:lpwstr>
  </property>
  <property fmtid="{D5CDD505-2E9C-101B-9397-08002B2CF9AE}" pid="4" name="BugNumber">
    <vt:lpwstr>; 461854L</vt:lpwstr>
  </property>
  <property fmtid="{D5CDD505-2E9C-101B-9397-08002B2CF9AE}" pid="5" name="TPInstallLocation">
    <vt:lpwstr>{Document Themes}</vt:lpwstr>
  </property>
  <property fmtid="{D5CDD505-2E9C-101B-9397-08002B2CF9AE}" pid="6" name="PrimaryImageGen">
    <vt:lpwstr>1</vt:lpwstr>
  </property>
  <property fmtid="{D5CDD505-2E9C-101B-9397-08002B2CF9AE}" pid="7" name="display_urn:schemas-microsoft-com:office:office#APAuthor">
    <vt:lpwstr>REDMOND\cynvey</vt:lpwstr>
  </property>
  <property fmtid="{D5CDD505-2E9C-101B-9397-08002B2CF9AE}" pid="8" name="APAuthor">
    <vt:lpwstr>191</vt:lpwstr>
  </property>
  <property fmtid="{D5CDD505-2E9C-101B-9397-08002B2CF9AE}" pid="9" name="Milestone">
    <vt:lpwstr>Continuous</vt:lpwstr>
  </property>
  <property fmtid="{D5CDD505-2E9C-101B-9397-08002B2CF9AE}" pid="10" name="TPAppVersion">
    <vt:lpwstr>11</vt:lpwstr>
  </property>
  <property fmtid="{D5CDD505-2E9C-101B-9397-08002B2CF9AE}" pid="11" name="TPCommandLine">
    <vt:lpwstr>{PP} {FilePath}</vt:lpwstr>
  </property>
  <property fmtid="{D5CDD505-2E9C-101B-9397-08002B2CF9AE}" pid="12" name="AssetId">
    <vt:lpwstr>TS001072129</vt:lpwstr>
  </property>
  <property fmtid="{D5CDD505-2E9C-101B-9397-08002B2CF9AE}" pid="13" name="IsSearchable">
    <vt:lpwstr>0</vt:lpwstr>
  </property>
  <property fmtid="{D5CDD505-2E9C-101B-9397-08002B2CF9AE}" pid="14" name="NumericId">
    <vt:lpwstr>-1.00000000000000</vt:lpwstr>
  </property>
  <property fmtid="{D5CDD505-2E9C-101B-9397-08002B2CF9AE}" pid="15" name="PublishTargets">
    <vt:lpwstr>OfficeOnline</vt:lpwstr>
  </property>
  <property fmtid="{D5CDD505-2E9C-101B-9397-08002B2CF9AE}" pid="16" name="TPLaunchHelpLinkType">
    <vt:lpwstr>Template</vt:lpwstr>
  </property>
  <property fmtid="{D5CDD505-2E9C-101B-9397-08002B2CF9AE}" pid="17" name="TPFriendlyName">
    <vt:lpwstr>Communications design template</vt:lpwstr>
  </property>
  <property fmtid="{D5CDD505-2E9C-101B-9397-08002B2CF9AE}" pid="18" name="display_urn:schemas-microsoft-com:office:office#APEditor">
    <vt:lpwstr>REDMOND\v-luannv</vt:lpwstr>
  </property>
  <property fmtid="{D5CDD505-2E9C-101B-9397-08002B2CF9AE}" pid="19" name="APEditor">
    <vt:lpwstr>92</vt:lpwstr>
  </property>
  <property fmtid="{D5CDD505-2E9C-101B-9397-08002B2CF9AE}" pid="20" name="Provider">
    <vt:lpwstr>EY006220130</vt:lpwstr>
  </property>
  <property fmtid="{D5CDD505-2E9C-101B-9397-08002B2CF9AE}" pid="21" name="SourceTitle">
    <vt:lpwstr>Communications design template</vt:lpwstr>
  </property>
  <property fmtid="{D5CDD505-2E9C-101B-9397-08002B2CF9AE}" pid="22" name="TPApplication">
    <vt:lpwstr>PowerPoint</vt:lpwstr>
  </property>
  <property fmtid="{D5CDD505-2E9C-101B-9397-08002B2CF9AE}" pid="23" name="TPLaunchHelpLink">
    <vt:lpwstr/>
  </property>
  <property fmtid="{D5CDD505-2E9C-101B-9397-08002B2CF9AE}" pid="24" name="OpenTemplate">
    <vt:lpwstr>1</vt:lpwstr>
  </property>
  <property fmtid="{D5CDD505-2E9C-101B-9397-08002B2CF9AE}" pid="25" name="UACurrentWords">
    <vt:lpwstr>0</vt:lpwstr>
  </property>
  <property fmtid="{D5CDD505-2E9C-101B-9397-08002B2CF9AE}" pid="26" name="UALocRecommendation">
    <vt:lpwstr>Localize</vt:lpwstr>
  </property>
  <property fmtid="{D5CDD505-2E9C-101B-9397-08002B2CF9AE}" pid="27" name="Applications">
    <vt:lpwstr>66;#PowerPoint - Design Templt 2003;#184;#Office 2000;#79;#Template 12;#64;#PowerPoint 2003;#67;#PowerPoint - Design Templt 12;#65;#Microsoft Office PowerPoint 2007;#182;#Office XP</vt:lpwstr>
  </property>
  <property fmtid="{D5CDD505-2E9C-101B-9397-08002B2CF9AE}" pid="28" name="TemplateStatus">
    <vt:lpwstr>Complete</vt:lpwstr>
  </property>
  <property fmtid="{D5CDD505-2E9C-101B-9397-08002B2CF9AE}" pid="29" name="ContentTypeId">
    <vt:lpwstr>0x0101006025706CF4CD034688BEBAE97A2E701D020200C3831ACA17D8814887A164412888521E</vt:lpwstr>
  </property>
  <property fmtid="{D5CDD505-2E9C-101B-9397-08002B2CF9AE}" pid="30" name="IsDeleted">
    <vt:lpwstr>0</vt:lpwstr>
  </property>
  <property fmtid="{D5CDD505-2E9C-101B-9397-08002B2CF9AE}" pid="31" name="ShowIn">
    <vt:lpwstr>Show everywhere</vt:lpwstr>
  </property>
  <property fmtid="{D5CDD505-2E9C-101B-9397-08002B2CF9AE}" pid="32" name="UANotes">
    <vt:lpwstr>429034L. June 2003 retrofit</vt:lpwstr>
  </property>
  <property fmtid="{D5CDD505-2E9C-101B-9397-08002B2CF9AE}" pid="33" name="PublishStatusLookup">
    <vt:lpwstr>256986</vt:lpwstr>
  </property>
  <property fmtid="{D5CDD505-2E9C-101B-9397-08002B2CF9AE}" pid="34" name="TPComponent">
    <vt:lpwstr>PPTFiles</vt:lpwstr>
  </property>
  <property fmtid="{D5CDD505-2E9C-101B-9397-08002B2CF9AE}" pid="35" name="TPNamespace">
    <vt:lpwstr>POWERPNT</vt:lpwstr>
  </property>
  <property fmtid="{D5CDD505-2E9C-101B-9397-08002B2CF9AE}" pid="36" name="TPClientViewer">
    <vt:lpwstr>Microsoft Office PowerPoint</vt:lpwstr>
  </property>
  <property fmtid="{D5CDD505-2E9C-101B-9397-08002B2CF9AE}" pid="37" name="APTrustLevel">
    <vt:lpwstr>1.00000000000000</vt:lpwstr>
  </property>
  <property fmtid="{D5CDD505-2E9C-101B-9397-08002B2CF9AE}" pid="38" name="TrustLevel">
    <vt:lpwstr>Microsoft Managed Content</vt:lpwstr>
  </property>
  <property fmtid="{D5CDD505-2E9C-101B-9397-08002B2CF9AE}" pid="39" name="Content Type">
    <vt:lpwstr>OOFile</vt:lpwstr>
  </property>
  <property fmtid="{D5CDD505-2E9C-101B-9397-08002B2CF9AE}" pid="40" name="AuthoringAssetId">
    <vt:lpwstr>TP001072129</vt:lpwstr>
  </property>
  <property fmtid="{D5CDD505-2E9C-101B-9397-08002B2CF9AE}" pid="41" name="NumericAssetId">
    <vt:lpwstr/>
  </property>
  <property fmtid="{D5CDD505-2E9C-101B-9397-08002B2CF9AE}" pid="42" name="AppVer">
    <vt:lpwstr/>
  </property>
</Properties>
</file>